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65" r:id="rId6"/>
    <p:sldId id="259" r:id="rId7"/>
    <p:sldId id="260" r:id="rId8"/>
    <p:sldId id="263" r:id="rId9"/>
    <p:sldId id="264" r:id="rId10"/>
    <p:sldId id="261" r:id="rId11"/>
    <p:sldId id="268" r:id="rId12"/>
    <p:sldId id="267" r:id="rId13"/>
    <p:sldId id="266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7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29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766C16-E94F-4891-8DC4-E905D66BD24B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A5A8D517-3197-4A7D-867F-9EA8559625FA}">
      <dgm:prSet phldrT="[Text]"/>
      <dgm:spPr/>
      <dgm:t>
        <a:bodyPr/>
        <a:lstStyle/>
        <a:p>
          <a:r>
            <a:rPr lang="en-US" dirty="0"/>
            <a:t>define</a:t>
          </a:r>
          <a:endParaRPr lang="nl-NL" dirty="0"/>
        </a:p>
      </dgm:t>
    </dgm:pt>
    <dgm:pt modelId="{E490A29D-DAE6-4688-8C78-6A552E9DF6A3}" type="parTrans" cxnId="{6DEBFB04-9FB1-47D9-A861-5D3B6E2CF82A}">
      <dgm:prSet/>
      <dgm:spPr/>
      <dgm:t>
        <a:bodyPr/>
        <a:lstStyle/>
        <a:p>
          <a:endParaRPr lang="nl-NL"/>
        </a:p>
      </dgm:t>
    </dgm:pt>
    <dgm:pt modelId="{8589D5A6-32C0-4AF3-9EFC-904698FC9DAC}" type="sibTrans" cxnId="{6DEBFB04-9FB1-47D9-A861-5D3B6E2CF82A}">
      <dgm:prSet/>
      <dgm:spPr/>
      <dgm:t>
        <a:bodyPr/>
        <a:lstStyle/>
        <a:p>
          <a:endParaRPr lang="nl-NL"/>
        </a:p>
      </dgm:t>
    </dgm:pt>
    <dgm:pt modelId="{45A202DC-E57B-4F01-BD49-9ABB951DA7D2}">
      <dgm:prSet phldrT="[Text]"/>
      <dgm:spPr/>
      <dgm:t>
        <a:bodyPr/>
        <a:lstStyle/>
        <a:p>
          <a:r>
            <a:rPr lang="en-US" dirty="0"/>
            <a:t>measure</a:t>
          </a:r>
          <a:endParaRPr lang="nl-NL" dirty="0"/>
        </a:p>
      </dgm:t>
    </dgm:pt>
    <dgm:pt modelId="{DE572E4B-DEDD-4792-8B28-A84F3593C1AE}" type="parTrans" cxnId="{880CA3DC-E0EA-4C73-AA21-56343316AAA7}">
      <dgm:prSet/>
      <dgm:spPr/>
      <dgm:t>
        <a:bodyPr/>
        <a:lstStyle/>
        <a:p>
          <a:endParaRPr lang="nl-NL"/>
        </a:p>
      </dgm:t>
    </dgm:pt>
    <dgm:pt modelId="{06B88CA5-756A-4476-8709-B41C413B0E6F}" type="sibTrans" cxnId="{880CA3DC-E0EA-4C73-AA21-56343316AAA7}">
      <dgm:prSet/>
      <dgm:spPr/>
      <dgm:t>
        <a:bodyPr/>
        <a:lstStyle/>
        <a:p>
          <a:endParaRPr lang="nl-NL"/>
        </a:p>
      </dgm:t>
    </dgm:pt>
    <dgm:pt modelId="{A1E50882-78F8-497F-BF75-D04DEA5B470C}">
      <dgm:prSet phldrT="[Text]"/>
      <dgm:spPr/>
      <dgm:t>
        <a:bodyPr/>
        <a:lstStyle/>
        <a:p>
          <a:r>
            <a:rPr lang="en-US" dirty="0"/>
            <a:t>analyze</a:t>
          </a:r>
          <a:endParaRPr lang="nl-NL" dirty="0"/>
        </a:p>
      </dgm:t>
    </dgm:pt>
    <dgm:pt modelId="{598EFEB4-FB6E-40D6-A29D-2F56C381CF7B}" type="parTrans" cxnId="{15B48A13-A6DB-4671-8B2B-733292590586}">
      <dgm:prSet/>
      <dgm:spPr/>
      <dgm:t>
        <a:bodyPr/>
        <a:lstStyle/>
        <a:p>
          <a:endParaRPr lang="nl-NL"/>
        </a:p>
      </dgm:t>
    </dgm:pt>
    <dgm:pt modelId="{59B321A4-7C2E-419B-83EE-9F61361D61B2}" type="sibTrans" cxnId="{15B48A13-A6DB-4671-8B2B-733292590586}">
      <dgm:prSet/>
      <dgm:spPr/>
      <dgm:t>
        <a:bodyPr/>
        <a:lstStyle/>
        <a:p>
          <a:endParaRPr lang="nl-NL"/>
        </a:p>
      </dgm:t>
    </dgm:pt>
    <dgm:pt modelId="{9DFF6768-20D8-4BCE-A833-71B97BD57D2D}">
      <dgm:prSet phldrT="[Text]"/>
      <dgm:spPr/>
      <dgm:t>
        <a:bodyPr/>
        <a:lstStyle/>
        <a:p>
          <a:r>
            <a:rPr lang="en-US" dirty="0"/>
            <a:t>improve</a:t>
          </a:r>
          <a:endParaRPr lang="nl-NL" dirty="0"/>
        </a:p>
      </dgm:t>
    </dgm:pt>
    <dgm:pt modelId="{37BD8997-BFB8-4782-B41D-1E0136BABBCB}" type="parTrans" cxnId="{5D25ED8E-2A64-4944-BF6C-219D8FF99716}">
      <dgm:prSet/>
      <dgm:spPr/>
      <dgm:t>
        <a:bodyPr/>
        <a:lstStyle/>
        <a:p>
          <a:endParaRPr lang="nl-NL"/>
        </a:p>
      </dgm:t>
    </dgm:pt>
    <dgm:pt modelId="{26823F44-C50D-4B91-9920-40961E0DD9D4}" type="sibTrans" cxnId="{5D25ED8E-2A64-4944-BF6C-219D8FF99716}">
      <dgm:prSet/>
      <dgm:spPr/>
      <dgm:t>
        <a:bodyPr/>
        <a:lstStyle/>
        <a:p>
          <a:endParaRPr lang="nl-NL"/>
        </a:p>
      </dgm:t>
    </dgm:pt>
    <dgm:pt modelId="{9C646EBC-EFCA-4EE1-A7F9-352F17C35991}">
      <dgm:prSet phldrT="[Text]"/>
      <dgm:spPr/>
      <dgm:t>
        <a:bodyPr/>
        <a:lstStyle/>
        <a:p>
          <a:r>
            <a:rPr lang="en-US" dirty="0"/>
            <a:t>control</a:t>
          </a:r>
          <a:endParaRPr lang="nl-NL" dirty="0"/>
        </a:p>
      </dgm:t>
    </dgm:pt>
    <dgm:pt modelId="{7BAED4C7-2628-4BAB-BBDA-62430C682ED6}" type="parTrans" cxnId="{6E8D9768-A777-4ECE-8C94-62A251E1386F}">
      <dgm:prSet/>
      <dgm:spPr/>
      <dgm:t>
        <a:bodyPr/>
        <a:lstStyle/>
        <a:p>
          <a:endParaRPr lang="nl-NL"/>
        </a:p>
      </dgm:t>
    </dgm:pt>
    <dgm:pt modelId="{33DA0472-F706-4187-BA82-344D5F86E4CC}" type="sibTrans" cxnId="{6E8D9768-A777-4ECE-8C94-62A251E1386F}">
      <dgm:prSet/>
      <dgm:spPr/>
      <dgm:t>
        <a:bodyPr/>
        <a:lstStyle/>
        <a:p>
          <a:endParaRPr lang="nl-NL"/>
        </a:p>
      </dgm:t>
    </dgm:pt>
    <dgm:pt modelId="{B4A11F4F-0970-4852-B494-B7823EE904E7}" type="pres">
      <dgm:prSet presAssocID="{67766C16-E94F-4891-8DC4-E905D66BD24B}" presName="Name0" presStyleCnt="0">
        <dgm:presLayoutVars>
          <dgm:dir/>
          <dgm:resizeHandles val="exact"/>
        </dgm:presLayoutVars>
      </dgm:prSet>
      <dgm:spPr/>
    </dgm:pt>
    <dgm:pt modelId="{5BAA424E-35F4-43DB-A5FA-2D6DF6460119}" type="pres">
      <dgm:prSet presAssocID="{A5A8D517-3197-4A7D-867F-9EA8559625FA}" presName="parTxOnly" presStyleLbl="node1" presStyleIdx="0" presStyleCnt="5" custLinFactNeighborX="-256">
        <dgm:presLayoutVars>
          <dgm:bulletEnabled val="1"/>
        </dgm:presLayoutVars>
      </dgm:prSet>
      <dgm:spPr/>
    </dgm:pt>
    <dgm:pt modelId="{D016CA93-D39A-47BD-A47B-D4C37EAB0DCB}" type="pres">
      <dgm:prSet presAssocID="{8589D5A6-32C0-4AF3-9EFC-904698FC9DAC}" presName="parSpace" presStyleCnt="0"/>
      <dgm:spPr/>
    </dgm:pt>
    <dgm:pt modelId="{92DCF571-5305-42A2-9075-A0668F0BA4D7}" type="pres">
      <dgm:prSet presAssocID="{45A202DC-E57B-4F01-BD49-9ABB951DA7D2}" presName="parTxOnly" presStyleLbl="node1" presStyleIdx="1" presStyleCnt="5">
        <dgm:presLayoutVars>
          <dgm:bulletEnabled val="1"/>
        </dgm:presLayoutVars>
      </dgm:prSet>
      <dgm:spPr/>
    </dgm:pt>
    <dgm:pt modelId="{D9EF369E-C016-4F78-86EF-03B1F10D4A32}" type="pres">
      <dgm:prSet presAssocID="{06B88CA5-756A-4476-8709-B41C413B0E6F}" presName="parSpace" presStyleCnt="0"/>
      <dgm:spPr/>
    </dgm:pt>
    <dgm:pt modelId="{AF0E163E-A5F7-449C-8C22-03ED09FF5E98}" type="pres">
      <dgm:prSet presAssocID="{A1E50882-78F8-497F-BF75-D04DEA5B470C}" presName="parTxOnly" presStyleLbl="node1" presStyleIdx="2" presStyleCnt="5">
        <dgm:presLayoutVars>
          <dgm:bulletEnabled val="1"/>
        </dgm:presLayoutVars>
      </dgm:prSet>
      <dgm:spPr/>
    </dgm:pt>
    <dgm:pt modelId="{D6CD97D9-14B6-4CEB-914A-FBD06698E3D2}" type="pres">
      <dgm:prSet presAssocID="{59B321A4-7C2E-419B-83EE-9F61361D61B2}" presName="parSpace" presStyleCnt="0"/>
      <dgm:spPr/>
    </dgm:pt>
    <dgm:pt modelId="{859CB07B-F7F0-4ECF-A51B-542817F0F0D2}" type="pres">
      <dgm:prSet presAssocID="{9DFF6768-20D8-4BCE-A833-71B97BD57D2D}" presName="parTxOnly" presStyleLbl="node1" presStyleIdx="3" presStyleCnt="5">
        <dgm:presLayoutVars>
          <dgm:bulletEnabled val="1"/>
        </dgm:presLayoutVars>
      </dgm:prSet>
      <dgm:spPr/>
    </dgm:pt>
    <dgm:pt modelId="{F411F221-183D-4EA1-AAC4-CD8356B40B2E}" type="pres">
      <dgm:prSet presAssocID="{26823F44-C50D-4B91-9920-40961E0DD9D4}" presName="parSpace" presStyleCnt="0"/>
      <dgm:spPr/>
    </dgm:pt>
    <dgm:pt modelId="{35D7D5C9-188E-4E71-B160-1705DEF091B9}" type="pres">
      <dgm:prSet presAssocID="{9C646EBC-EFCA-4EE1-A7F9-352F17C35991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3B5EF503-D1AD-49E6-9C0E-041D27CE2984}" type="presOf" srcId="{A1E50882-78F8-497F-BF75-D04DEA5B470C}" destId="{AF0E163E-A5F7-449C-8C22-03ED09FF5E98}" srcOrd="0" destOrd="0" presId="urn:microsoft.com/office/officeart/2005/8/layout/hChevron3"/>
    <dgm:cxn modelId="{6DEBFB04-9FB1-47D9-A861-5D3B6E2CF82A}" srcId="{67766C16-E94F-4891-8DC4-E905D66BD24B}" destId="{A5A8D517-3197-4A7D-867F-9EA8559625FA}" srcOrd="0" destOrd="0" parTransId="{E490A29D-DAE6-4688-8C78-6A552E9DF6A3}" sibTransId="{8589D5A6-32C0-4AF3-9EFC-904698FC9DAC}"/>
    <dgm:cxn modelId="{15B48A13-A6DB-4671-8B2B-733292590586}" srcId="{67766C16-E94F-4891-8DC4-E905D66BD24B}" destId="{A1E50882-78F8-497F-BF75-D04DEA5B470C}" srcOrd="2" destOrd="0" parTransId="{598EFEB4-FB6E-40D6-A29D-2F56C381CF7B}" sibTransId="{59B321A4-7C2E-419B-83EE-9F61361D61B2}"/>
    <dgm:cxn modelId="{6E8D9768-A777-4ECE-8C94-62A251E1386F}" srcId="{67766C16-E94F-4891-8DC4-E905D66BD24B}" destId="{9C646EBC-EFCA-4EE1-A7F9-352F17C35991}" srcOrd="4" destOrd="0" parTransId="{7BAED4C7-2628-4BAB-BBDA-62430C682ED6}" sibTransId="{33DA0472-F706-4187-BA82-344D5F86E4CC}"/>
    <dgm:cxn modelId="{A7E35F74-D193-4002-B841-48E66EDBECDA}" type="presOf" srcId="{9C646EBC-EFCA-4EE1-A7F9-352F17C35991}" destId="{35D7D5C9-188E-4E71-B160-1705DEF091B9}" srcOrd="0" destOrd="0" presId="urn:microsoft.com/office/officeart/2005/8/layout/hChevron3"/>
    <dgm:cxn modelId="{D611617A-5EBB-4EA4-9DFD-58F80B0C411F}" type="presOf" srcId="{45A202DC-E57B-4F01-BD49-9ABB951DA7D2}" destId="{92DCF571-5305-42A2-9075-A0668F0BA4D7}" srcOrd="0" destOrd="0" presId="urn:microsoft.com/office/officeart/2005/8/layout/hChevron3"/>
    <dgm:cxn modelId="{7733B683-3649-4FA1-A91A-604CFB700B82}" type="presOf" srcId="{A5A8D517-3197-4A7D-867F-9EA8559625FA}" destId="{5BAA424E-35F4-43DB-A5FA-2D6DF6460119}" srcOrd="0" destOrd="0" presId="urn:microsoft.com/office/officeart/2005/8/layout/hChevron3"/>
    <dgm:cxn modelId="{E5945088-4BA8-43AC-9115-D54D263AD193}" type="presOf" srcId="{9DFF6768-20D8-4BCE-A833-71B97BD57D2D}" destId="{859CB07B-F7F0-4ECF-A51B-542817F0F0D2}" srcOrd="0" destOrd="0" presId="urn:microsoft.com/office/officeart/2005/8/layout/hChevron3"/>
    <dgm:cxn modelId="{5DD75088-9619-4CC3-97DA-0F78534BF002}" type="presOf" srcId="{67766C16-E94F-4891-8DC4-E905D66BD24B}" destId="{B4A11F4F-0970-4852-B494-B7823EE904E7}" srcOrd="0" destOrd="0" presId="urn:microsoft.com/office/officeart/2005/8/layout/hChevron3"/>
    <dgm:cxn modelId="{5D25ED8E-2A64-4944-BF6C-219D8FF99716}" srcId="{67766C16-E94F-4891-8DC4-E905D66BD24B}" destId="{9DFF6768-20D8-4BCE-A833-71B97BD57D2D}" srcOrd="3" destOrd="0" parTransId="{37BD8997-BFB8-4782-B41D-1E0136BABBCB}" sibTransId="{26823F44-C50D-4B91-9920-40961E0DD9D4}"/>
    <dgm:cxn modelId="{880CA3DC-E0EA-4C73-AA21-56343316AAA7}" srcId="{67766C16-E94F-4891-8DC4-E905D66BD24B}" destId="{45A202DC-E57B-4F01-BD49-9ABB951DA7D2}" srcOrd="1" destOrd="0" parTransId="{DE572E4B-DEDD-4792-8B28-A84F3593C1AE}" sibTransId="{06B88CA5-756A-4476-8709-B41C413B0E6F}"/>
    <dgm:cxn modelId="{B57EA802-31E7-4AE8-8A48-A7BBD15C3A6E}" type="presParOf" srcId="{B4A11F4F-0970-4852-B494-B7823EE904E7}" destId="{5BAA424E-35F4-43DB-A5FA-2D6DF6460119}" srcOrd="0" destOrd="0" presId="urn:microsoft.com/office/officeart/2005/8/layout/hChevron3"/>
    <dgm:cxn modelId="{310B8377-4A58-45D5-A1CB-3A5E54CA83C6}" type="presParOf" srcId="{B4A11F4F-0970-4852-B494-B7823EE904E7}" destId="{D016CA93-D39A-47BD-A47B-D4C37EAB0DCB}" srcOrd="1" destOrd="0" presId="urn:microsoft.com/office/officeart/2005/8/layout/hChevron3"/>
    <dgm:cxn modelId="{BDA39C2C-FAB4-4001-A124-E1609F346CC9}" type="presParOf" srcId="{B4A11F4F-0970-4852-B494-B7823EE904E7}" destId="{92DCF571-5305-42A2-9075-A0668F0BA4D7}" srcOrd="2" destOrd="0" presId="urn:microsoft.com/office/officeart/2005/8/layout/hChevron3"/>
    <dgm:cxn modelId="{F2701637-DE0C-4293-B634-E12015FD4266}" type="presParOf" srcId="{B4A11F4F-0970-4852-B494-B7823EE904E7}" destId="{D9EF369E-C016-4F78-86EF-03B1F10D4A32}" srcOrd="3" destOrd="0" presId="urn:microsoft.com/office/officeart/2005/8/layout/hChevron3"/>
    <dgm:cxn modelId="{3A0393D7-4F9B-41AF-9FA0-CBCB4A89B151}" type="presParOf" srcId="{B4A11F4F-0970-4852-B494-B7823EE904E7}" destId="{AF0E163E-A5F7-449C-8C22-03ED09FF5E98}" srcOrd="4" destOrd="0" presId="urn:microsoft.com/office/officeart/2005/8/layout/hChevron3"/>
    <dgm:cxn modelId="{439D71B8-C705-4888-8445-DE946C8E8E06}" type="presParOf" srcId="{B4A11F4F-0970-4852-B494-B7823EE904E7}" destId="{D6CD97D9-14B6-4CEB-914A-FBD06698E3D2}" srcOrd="5" destOrd="0" presId="urn:microsoft.com/office/officeart/2005/8/layout/hChevron3"/>
    <dgm:cxn modelId="{1A642E7C-9005-42F6-BDFF-1AC837BE6F88}" type="presParOf" srcId="{B4A11F4F-0970-4852-B494-B7823EE904E7}" destId="{859CB07B-F7F0-4ECF-A51B-542817F0F0D2}" srcOrd="6" destOrd="0" presId="urn:microsoft.com/office/officeart/2005/8/layout/hChevron3"/>
    <dgm:cxn modelId="{618B22D5-C3C4-4F31-863D-C5CF2106435B}" type="presParOf" srcId="{B4A11F4F-0970-4852-B494-B7823EE904E7}" destId="{F411F221-183D-4EA1-AAC4-CD8356B40B2E}" srcOrd="7" destOrd="0" presId="urn:microsoft.com/office/officeart/2005/8/layout/hChevron3"/>
    <dgm:cxn modelId="{EC4EEB7A-0E32-4486-8C4E-5189068633C2}" type="presParOf" srcId="{B4A11F4F-0970-4852-B494-B7823EE904E7}" destId="{35D7D5C9-188E-4E71-B160-1705DEF091B9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766C16-E94F-4891-8DC4-E905D66BD24B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A5A8D517-3197-4A7D-867F-9EA8559625FA}">
      <dgm:prSet phldrT="[Text]"/>
      <dgm:spPr/>
      <dgm:t>
        <a:bodyPr/>
        <a:lstStyle/>
        <a:p>
          <a:r>
            <a:rPr lang="en-US" dirty="0"/>
            <a:t>explore</a:t>
          </a:r>
          <a:endParaRPr lang="nl-NL" dirty="0"/>
        </a:p>
      </dgm:t>
    </dgm:pt>
    <dgm:pt modelId="{E490A29D-DAE6-4688-8C78-6A552E9DF6A3}" type="parTrans" cxnId="{6DEBFB04-9FB1-47D9-A861-5D3B6E2CF82A}">
      <dgm:prSet/>
      <dgm:spPr/>
      <dgm:t>
        <a:bodyPr/>
        <a:lstStyle/>
        <a:p>
          <a:endParaRPr lang="nl-NL"/>
        </a:p>
      </dgm:t>
    </dgm:pt>
    <dgm:pt modelId="{8589D5A6-32C0-4AF3-9EFC-904698FC9DAC}" type="sibTrans" cxnId="{6DEBFB04-9FB1-47D9-A861-5D3B6E2CF82A}">
      <dgm:prSet/>
      <dgm:spPr/>
      <dgm:t>
        <a:bodyPr/>
        <a:lstStyle/>
        <a:p>
          <a:endParaRPr lang="nl-NL"/>
        </a:p>
      </dgm:t>
    </dgm:pt>
    <dgm:pt modelId="{45A202DC-E57B-4F01-BD49-9ABB951DA7D2}">
      <dgm:prSet phldrT="[Text]"/>
      <dgm:spPr/>
      <dgm:t>
        <a:bodyPr/>
        <a:lstStyle/>
        <a:p>
          <a:r>
            <a:rPr lang="en-US" dirty="0"/>
            <a:t>design</a:t>
          </a:r>
          <a:endParaRPr lang="nl-NL" dirty="0"/>
        </a:p>
      </dgm:t>
    </dgm:pt>
    <dgm:pt modelId="{DE572E4B-DEDD-4792-8B28-A84F3593C1AE}" type="parTrans" cxnId="{880CA3DC-E0EA-4C73-AA21-56343316AAA7}">
      <dgm:prSet/>
      <dgm:spPr/>
      <dgm:t>
        <a:bodyPr/>
        <a:lstStyle/>
        <a:p>
          <a:endParaRPr lang="nl-NL"/>
        </a:p>
      </dgm:t>
    </dgm:pt>
    <dgm:pt modelId="{06B88CA5-756A-4476-8709-B41C413B0E6F}" type="sibTrans" cxnId="{880CA3DC-E0EA-4C73-AA21-56343316AAA7}">
      <dgm:prSet/>
      <dgm:spPr/>
      <dgm:t>
        <a:bodyPr/>
        <a:lstStyle/>
        <a:p>
          <a:endParaRPr lang="nl-NL"/>
        </a:p>
      </dgm:t>
    </dgm:pt>
    <dgm:pt modelId="{A1E50882-78F8-497F-BF75-D04DEA5B470C}">
      <dgm:prSet phldrT="[Text]"/>
      <dgm:spPr/>
      <dgm:t>
        <a:bodyPr/>
        <a:lstStyle/>
        <a:p>
          <a:r>
            <a:rPr lang="en-US" dirty="0"/>
            <a:t>engineer</a:t>
          </a:r>
          <a:endParaRPr lang="nl-NL" dirty="0"/>
        </a:p>
      </dgm:t>
    </dgm:pt>
    <dgm:pt modelId="{598EFEB4-FB6E-40D6-A29D-2F56C381CF7B}" type="parTrans" cxnId="{15B48A13-A6DB-4671-8B2B-733292590586}">
      <dgm:prSet/>
      <dgm:spPr/>
      <dgm:t>
        <a:bodyPr/>
        <a:lstStyle/>
        <a:p>
          <a:endParaRPr lang="nl-NL"/>
        </a:p>
      </dgm:t>
    </dgm:pt>
    <dgm:pt modelId="{59B321A4-7C2E-419B-83EE-9F61361D61B2}" type="sibTrans" cxnId="{15B48A13-A6DB-4671-8B2B-733292590586}">
      <dgm:prSet/>
      <dgm:spPr/>
      <dgm:t>
        <a:bodyPr/>
        <a:lstStyle/>
        <a:p>
          <a:endParaRPr lang="nl-NL"/>
        </a:p>
      </dgm:t>
    </dgm:pt>
    <dgm:pt modelId="{9DFF6768-20D8-4BCE-A833-71B97BD57D2D}">
      <dgm:prSet phldrT="[Text]"/>
      <dgm:spPr/>
      <dgm:t>
        <a:bodyPr/>
        <a:lstStyle/>
        <a:p>
          <a:r>
            <a:rPr lang="en-US" dirty="0"/>
            <a:t>validate</a:t>
          </a:r>
          <a:endParaRPr lang="nl-NL" dirty="0"/>
        </a:p>
      </dgm:t>
    </dgm:pt>
    <dgm:pt modelId="{37BD8997-BFB8-4782-B41D-1E0136BABBCB}" type="parTrans" cxnId="{5D25ED8E-2A64-4944-BF6C-219D8FF99716}">
      <dgm:prSet/>
      <dgm:spPr/>
      <dgm:t>
        <a:bodyPr/>
        <a:lstStyle/>
        <a:p>
          <a:endParaRPr lang="nl-NL"/>
        </a:p>
      </dgm:t>
    </dgm:pt>
    <dgm:pt modelId="{26823F44-C50D-4B91-9920-40961E0DD9D4}" type="sibTrans" cxnId="{5D25ED8E-2A64-4944-BF6C-219D8FF99716}">
      <dgm:prSet/>
      <dgm:spPr/>
      <dgm:t>
        <a:bodyPr/>
        <a:lstStyle/>
        <a:p>
          <a:endParaRPr lang="nl-NL"/>
        </a:p>
      </dgm:t>
    </dgm:pt>
    <dgm:pt modelId="{9C646EBC-EFCA-4EE1-A7F9-352F17C35991}">
      <dgm:prSet phldrT="[Text]"/>
      <dgm:spPr/>
      <dgm:t>
        <a:bodyPr/>
        <a:lstStyle/>
        <a:p>
          <a:r>
            <a:rPr lang="en-US" dirty="0"/>
            <a:t>transfer</a:t>
          </a:r>
          <a:endParaRPr lang="nl-NL" dirty="0"/>
        </a:p>
      </dgm:t>
    </dgm:pt>
    <dgm:pt modelId="{7BAED4C7-2628-4BAB-BBDA-62430C682ED6}" type="parTrans" cxnId="{6E8D9768-A777-4ECE-8C94-62A251E1386F}">
      <dgm:prSet/>
      <dgm:spPr/>
      <dgm:t>
        <a:bodyPr/>
        <a:lstStyle/>
        <a:p>
          <a:endParaRPr lang="nl-NL"/>
        </a:p>
      </dgm:t>
    </dgm:pt>
    <dgm:pt modelId="{33DA0472-F706-4187-BA82-344D5F86E4CC}" type="sibTrans" cxnId="{6E8D9768-A777-4ECE-8C94-62A251E1386F}">
      <dgm:prSet/>
      <dgm:spPr/>
      <dgm:t>
        <a:bodyPr/>
        <a:lstStyle/>
        <a:p>
          <a:endParaRPr lang="nl-NL"/>
        </a:p>
      </dgm:t>
    </dgm:pt>
    <dgm:pt modelId="{B4A11F4F-0970-4852-B494-B7823EE904E7}" type="pres">
      <dgm:prSet presAssocID="{67766C16-E94F-4891-8DC4-E905D66BD24B}" presName="Name0" presStyleCnt="0">
        <dgm:presLayoutVars>
          <dgm:dir/>
          <dgm:resizeHandles val="exact"/>
        </dgm:presLayoutVars>
      </dgm:prSet>
      <dgm:spPr/>
    </dgm:pt>
    <dgm:pt modelId="{5BAA424E-35F4-43DB-A5FA-2D6DF6460119}" type="pres">
      <dgm:prSet presAssocID="{A5A8D517-3197-4A7D-867F-9EA8559625FA}" presName="parTxOnly" presStyleLbl="node1" presStyleIdx="0" presStyleCnt="5" custLinFactNeighborX="-256">
        <dgm:presLayoutVars>
          <dgm:bulletEnabled val="1"/>
        </dgm:presLayoutVars>
      </dgm:prSet>
      <dgm:spPr/>
    </dgm:pt>
    <dgm:pt modelId="{D016CA93-D39A-47BD-A47B-D4C37EAB0DCB}" type="pres">
      <dgm:prSet presAssocID="{8589D5A6-32C0-4AF3-9EFC-904698FC9DAC}" presName="parSpace" presStyleCnt="0"/>
      <dgm:spPr/>
    </dgm:pt>
    <dgm:pt modelId="{92DCF571-5305-42A2-9075-A0668F0BA4D7}" type="pres">
      <dgm:prSet presAssocID="{45A202DC-E57B-4F01-BD49-9ABB951DA7D2}" presName="parTxOnly" presStyleLbl="node1" presStyleIdx="1" presStyleCnt="5">
        <dgm:presLayoutVars>
          <dgm:bulletEnabled val="1"/>
        </dgm:presLayoutVars>
      </dgm:prSet>
      <dgm:spPr/>
    </dgm:pt>
    <dgm:pt modelId="{D9EF369E-C016-4F78-86EF-03B1F10D4A32}" type="pres">
      <dgm:prSet presAssocID="{06B88CA5-756A-4476-8709-B41C413B0E6F}" presName="parSpace" presStyleCnt="0"/>
      <dgm:spPr/>
    </dgm:pt>
    <dgm:pt modelId="{AF0E163E-A5F7-449C-8C22-03ED09FF5E98}" type="pres">
      <dgm:prSet presAssocID="{A1E50882-78F8-497F-BF75-D04DEA5B470C}" presName="parTxOnly" presStyleLbl="node1" presStyleIdx="2" presStyleCnt="5">
        <dgm:presLayoutVars>
          <dgm:bulletEnabled val="1"/>
        </dgm:presLayoutVars>
      </dgm:prSet>
      <dgm:spPr/>
    </dgm:pt>
    <dgm:pt modelId="{D6CD97D9-14B6-4CEB-914A-FBD06698E3D2}" type="pres">
      <dgm:prSet presAssocID="{59B321A4-7C2E-419B-83EE-9F61361D61B2}" presName="parSpace" presStyleCnt="0"/>
      <dgm:spPr/>
    </dgm:pt>
    <dgm:pt modelId="{859CB07B-F7F0-4ECF-A51B-542817F0F0D2}" type="pres">
      <dgm:prSet presAssocID="{9DFF6768-20D8-4BCE-A833-71B97BD57D2D}" presName="parTxOnly" presStyleLbl="node1" presStyleIdx="3" presStyleCnt="5">
        <dgm:presLayoutVars>
          <dgm:bulletEnabled val="1"/>
        </dgm:presLayoutVars>
      </dgm:prSet>
      <dgm:spPr/>
    </dgm:pt>
    <dgm:pt modelId="{F411F221-183D-4EA1-AAC4-CD8356B40B2E}" type="pres">
      <dgm:prSet presAssocID="{26823F44-C50D-4B91-9920-40961E0DD9D4}" presName="parSpace" presStyleCnt="0"/>
      <dgm:spPr/>
    </dgm:pt>
    <dgm:pt modelId="{35D7D5C9-188E-4E71-B160-1705DEF091B9}" type="pres">
      <dgm:prSet presAssocID="{9C646EBC-EFCA-4EE1-A7F9-352F17C35991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6DEBFB04-9FB1-47D9-A861-5D3B6E2CF82A}" srcId="{67766C16-E94F-4891-8DC4-E905D66BD24B}" destId="{A5A8D517-3197-4A7D-867F-9EA8559625FA}" srcOrd="0" destOrd="0" parTransId="{E490A29D-DAE6-4688-8C78-6A552E9DF6A3}" sibTransId="{8589D5A6-32C0-4AF3-9EFC-904698FC9DAC}"/>
    <dgm:cxn modelId="{9389AC0C-23F4-40CA-B17B-FE93762E7A5A}" type="presOf" srcId="{A1E50882-78F8-497F-BF75-D04DEA5B470C}" destId="{AF0E163E-A5F7-449C-8C22-03ED09FF5E98}" srcOrd="0" destOrd="0" presId="urn:microsoft.com/office/officeart/2005/8/layout/hChevron3"/>
    <dgm:cxn modelId="{15B48A13-A6DB-4671-8B2B-733292590586}" srcId="{67766C16-E94F-4891-8DC4-E905D66BD24B}" destId="{A1E50882-78F8-497F-BF75-D04DEA5B470C}" srcOrd="2" destOrd="0" parTransId="{598EFEB4-FB6E-40D6-A29D-2F56C381CF7B}" sibTransId="{59B321A4-7C2E-419B-83EE-9F61361D61B2}"/>
    <dgm:cxn modelId="{435C181D-D093-489C-AB65-CFD94C8051BF}" type="presOf" srcId="{67766C16-E94F-4891-8DC4-E905D66BD24B}" destId="{B4A11F4F-0970-4852-B494-B7823EE904E7}" srcOrd="0" destOrd="0" presId="urn:microsoft.com/office/officeart/2005/8/layout/hChevron3"/>
    <dgm:cxn modelId="{4B14CF38-3420-41E5-AD99-4CDCC34B8388}" type="presOf" srcId="{45A202DC-E57B-4F01-BD49-9ABB951DA7D2}" destId="{92DCF571-5305-42A2-9075-A0668F0BA4D7}" srcOrd="0" destOrd="0" presId="urn:microsoft.com/office/officeart/2005/8/layout/hChevron3"/>
    <dgm:cxn modelId="{6E8D9768-A777-4ECE-8C94-62A251E1386F}" srcId="{67766C16-E94F-4891-8DC4-E905D66BD24B}" destId="{9C646EBC-EFCA-4EE1-A7F9-352F17C35991}" srcOrd="4" destOrd="0" parTransId="{7BAED4C7-2628-4BAB-BBDA-62430C682ED6}" sibTransId="{33DA0472-F706-4187-BA82-344D5F86E4CC}"/>
    <dgm:cxn modelId="{5D25ED8E-2A64-4944-BF6C-219D8FF99716}" srcId="{67766C16-E94F-4891-8DC4-E905D66BD24B}" destId="{9DFF6768-20D8-4BCE-A833-71B97BD57D2D}" srcOrd="3" destOrd="0" parTransId="{37BD8997-BFB8-4782-B41D-1E0136BABBCB}" sibTransId="{26823F44-C50D-4B91-9920-40961E0DD9D4}"/>
    <dgm:cxn modelId="{6C50ADB8-DA59-4758-A72F-1347AEFD1AEA}" type="presOf" srcId="{A5A8D517-3197-4A7D-867F-9EA8559625FA}" destId="{5BAA424E-35F4-43DB-A5FA-2D6DF6460119}" srcOrd="0" destOrd="0" presId="urn:microsoft.com/office/officeart/2005/8/layout/hChevron3"/>
    <dgm:cxn modelId="{C78087BB-542D-4E55-A9BB-4F2499850E45}" type="presOf" srcId="{9DFF6768-20D8-4BCE-A833-71B97BD57D2D}" destId="{859CB07B-F7F0-4ECF-A51B-542817F0F0D2}" srcOrd="0" destOrd="0" presId="urn:microsoft.com/office/officeart/2005/8/layout/hChevron3"/>
    <dgm:cxn modelId="{880CA3DC-E0EA-4C73-AA21-56343316AAA7}" srcId="{67766C16-E94F-4891-8DC4-E905D66BD24B}" destId="{45A202DC-E57B-4F01-BD49-9ABB951DA7D2}" srcOrd="1" destOrd="0" parTransId="{DE572E4B-DEDD-4792-8B28-A84F3593C1AE}" sibTransId="{06B88CA5-756A-4476-8709-B41C413B0E6F}"/>
    <dgm:cxn modelId="{B1CDDCE5-5C33-4BB1-B7F9-065B9879721F}" type="presOf" srcId="{9C646EBC-EFCA-4EE1-A7F9-352F17C35991}" destId="{35D7D5C9-188E-4E71-B160-1705DEF091B9}" srcOrd="0" destOrd="0" presId="urn:microsoft.com/office/officeart/2005/8/layout/hChevron3"/>
    <dgm:cxn modelId="{3FDC3BE8-2737-4DA0-A341-58CE2F6F2908}" type="presParOf" srcId="{B4A11F4F-0970-4852-B494-B7823EE904E7}" destId="{5BAA424E-35F4-43DB-A5FA-2D6DF6460119}" srcOrd="0" destOrd="0" presId="urn:microsoft.com/office/officeart/2005/8/layout/hChevron3"/>
    <dgm:cxn modelId="{993FF9A4-3EC1-4D71-BB71-EEEA524AEB23}" type="presParOf" srcId="{B4A11F4F-0970-4852-B494-B7823EE904E7}" destId="{D016CA93-D39A-47BD-A47B-D4C37EAB0DCB}" srcOrd="1" destOrd="0" presId="urn:microsoft.com/office/officeart/2005/8/layout/hChevron3"/>
    <dgm:cxn modelId="{67632581-C791-4579-85B4-860E470134DA}" type="presParOf" srcId="{B4A11F4F-0970-4852-B494-B7823EE904E7}" destId="{92DCF571-5305-42A2-9075-A0668F0BA4D7}" srcOrd="2" destOrd="0" presId="urn:microsoft.com/office/officeart/2005/8/layout/hChevron3"/>
    <dgm:cxn modelId="{AFAA7638-3E7A-4160-A08D-81A19937691C}" type="presParOf" srcId="{B4A11F4F-0970-4852-B494-B7823EE904E7}" destId="{D9EF369E-C016-4F78-86EF-03B1F10D4A32}" srcOrd="3" destOrd="0" presId="urn:microsoft.com/office/officeart/2005/8/layout/hChevron3"/>
    <dgm:cxn modelId="{4E183AB8-31F7-47EF-B3E0-18D14BA97199}" type="presParOf" srcId="{B4A11F4F-0970-4852-B494-B7823EE904E7}" destId="{AF0E163E-A5F7-449C-8C22-03ED09FF5E98}" srcOrd="4" destOrd="0" presId="urn:microsoft.com/office/officeart/2005/8/layout/hChevron3"/>
    <dgm:cxn modelId="{7DC15BB2-9DBC-482A-B3FA-793DCEA675E0}" type="presParOf" srcId="{B4A11F4F-0970-4852-B494-B7823EE904E7}" destId="{D6CD97D9-14B6-4CEB-914A-FBD06698E3D2}" srcOrd="5" destOrd="0" presId="urn:microsoft.com/office/officeart/2005/8/layout/hChevron3"/>
    <dgm:cxn modelId="{E57E9BD8-4835-4591-9AD6-13FDEA166163}" type="presParOf" srcId="{B4A11F4F-0970-4852-B494-B7823EE904E7}" destId="{859CB07B-F7F0-4ECF-A51B-542817F0F0D2}" srcOrd="6" destOrd="0" presId="urn:microsoft.com/office/officeart/2005/8/layout/hChevron3"/>
    <dgm:cxn modelId="{C14E30EE-6B9E-4B9E-9BF3-93159630BFD3}" type="presParOf" srcId="{B4A11F4F-0970-4852-B494-B7823EE904E7}" destId="{F411F221-183D-4EA1-AAC4-CD8356B40B2E}" srcOrd="7" destOrd="0" presId="urn:microsoft.com/office/officeart/2005/8/layout/hChevron3"/>
    <dgm:cxn modelId="{08AF55FF-E1CE-42AB-BFC2-44AB78394C15}" type="presParOf" srcId="{B4A11F4F-0970-4852-B494-B7823EE904E7}" destId="{35D7D5C9-188E-4E71-B160-1705DEF091B9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A424E-35F4-43DB-A5FA-2D6DF6460119}">
      <dsp:nvSpPr>
        <dsp:cNvPr id="0" name=""/>
        <dsp:cNvSpPr/>
      </dsp:nvSpPr>
      <dsp:spPr>
        <a:xfrm>
          <a:off x="1" y="410763"/>
          <a:ext cx="1233413" cy="49336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define</a:t>
          </a:r>
          <a:endParaRPr lang="nl-NL" sz="1500" kern="1200" dirty="0"/>
        </a:p>
      </dsp:txBody>
      <dsp:txXfrm>
        <a:off x="1" y="410763"/>
        <a:ext cx="1110072" cy="493365"/>
      </dsp:txXfrm>
    </dsp:sp>
    <dsp:sp modelId="{92DCF571-5305-42A2-9075-A0668F0BA4D7}">
      <dsp:nvSpPr>
        <dsp:cNvPr id="0" name=""/>
        <dsp:cNvSpPr/>
      </dsp:nvSpPr>
      <dsp:spPr>
        <a:xfrm>
          <a:off x="987362" y="410763"/>
          <a:ext cx="1233413" cy="4933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measure</a:t>
          </a:r>
          <a:endParaRPr lang="nl-NL" sz="1500" kern="1200" dirty="0"/>
        </a:p>
      </dsp:txBody>
      <dsp:txXfrm>
        <a:off x="1234045" y="410763"/>
        <a:ext cx="740048" cy="493365"/>
      </dsp:txXfrm>
    </dsp:sp>
    <dsp:sp modelId="{AF0E163E-A5F7-449C-8C22-03ED09FF5E98}">
      <dsp:nvSpPr>
        <dsp:cNvPr id="0" name=""/>
        <dsp:cNvSpPr/>
      </dsp:nvSpPr>
      <dsp:spPr>
        <a:xfrm>
          <a:off x="1974093" y="410763"/>
          <a:ext cx="1233413" cy="4933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analyze</a:t>
          </a:r>
          <a:endParaRPr lang="nl-NL" sz="1500" kern="1200" dirty="0"/>
        </a:p>
      </dsp:txBody>
      <dsp:txXfrm>
        <a:off x="2220776" y="410763"/>
        <a:ext cx="740048" cy="493365"/>
      </dsp:txXfrm>
    </dsp:sp>
    <dsp:sp modelId="{859CB07B-F7F0-4ECF-A51B-542817F0F0D2}">
      <dsp:nvSpPr>
        <dsp:cNvPr id="0" name=""/>
        <dsp:cNvSpPr/>
      </dsp:nvSpPr>
      <dsp:spPr>
        <a:xfrm>
          <a:off x="2960823" y="410763"/>
          <a:ext cx="1233413" cy="4933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improve</a:t>
          </a:r>
          <a:endParaRPr lang="nl-NL" sz="1500" kern="1200" dirty="0"/>
        </a:p>
      </dsp:txBody>
      <dsp:txXfrm>
        <a:off x="3207506" y="410763"/>
        <a:ext cx="740048" cy="493365"/>
      </dsp:txXfrm>
    </dsp:sp>
    <dsp:sp modelId="{35D7D5C9-188E-4E71-B160-1705DEF091B9}">
      <dsp:nvSpPr>
        <dsp:cNvPr id="0" name=""/>
        <dsp:cNvSpPr/>
      </dsp:nvSpPr>
      <dsp:spPr>
        <a:xfrm>
          <a:off x="3947554" y="410763"/>
          <a:ext cx="1233413" cy="4933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control</a:t>
          </a:r>
          <a:endParaRPr lang="nl-NL" sz="1500" kern="1200" dirty="0"/>
        </a:p>
      </dsp:txBody>
      <dsp:txXfrm>
        <a:off x="4194237" y="410763"/>
        <a:ext cx="740048" cy="4933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A424E-35F4-43DB-A5FA-2D6DF6460119}">
      <dsp:nvSpPr>
        <dsp:cNvPr id="0" name=""/>
        <dsp:cNvSpPr/>
      </dsp:nvSpPr>
      <dsp:spPr>
        <a:xfrm>
          <a:off x="1" y="410763"/>
          <a:ext cx="1233413" cy="49336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explore</a:t>
          </a:r>
          <a:endParaRPr lang="nl-NL" sz="1400" kern="1200" dirty="0"/>
        </a:p>
      </dsp:txBody>
      <dsp:txXfrm>
        <a:off x="1" y="410763"/>
        <a:ext cx="1110072" cy="493365"/>
      </dsp:txXfrm>
    </dsp:sp>
    <dsp:sp modelId="{92DCF571-5305-42A2-9075-A0668F0BA4D7}">
      <dsp:nvSpPr>
        <dsp:cNvPr id="0" name=""/>
        <dsp:cNvSpPr/>
      </dsp:nvSpPr>
      <dsp:spPr>
        <a:xfrm>
          <a:off x="987362" y="410763"/>
          <a:ext cx="1233413" cy="4933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design</a:t>
          </a:r>
          <a:endParaRPr lang="nl-NL" sz="1400" kern="1200" dirty="0"/>
        </a:p>
      </dsp:txBody>
      <dsp:txXfrm>
        <a:off x="1234045" y="410763"/>
        <a:ext cx="740048" cy="493365"/>
      </dsp:txXfrm>
    </dsp:sp>
    <dsp:sp modelId="{AF0E163E-A5F7-449C-8C22-03ED09FF5E98}">
      <dsp:nvSpPr>
        <dsp:cNvPr id="0" name=""/>
        <dsp:cNvSpPr/>
      </dsp:nvSpPr>
      <dsp:spPr>
        <a:xfrm>
          <a:off x="1974093" y="410763"/>
          <a:ext cx="1233413" cy="4933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engineer</a:t>
          </a:r>
          <a:endParaRPr lang="nl-NL" sz="1400" kern="1200" dirty="0"/>
        </a:p>
      </dsp:txBody>
      <dsp:txXfrm>
        <a:off x="2220776" y="410763"/>
        <a:ext cx="740048" cy="493365"/>
      </dsp:txXfrm>
    </dsp:sp>
    <dsp:sp modelId="{859CB07B-F7F0-4ECF-A51B-542817F0F0D2}">
      <dsp:nvSpPr>
        <dsp:cNvPr id="0" name=""/>
        <dsp:cNvSpPr/>
      </dsp:nvSpPr>
      <dsp:spPr>
        <a:xfrm>
          <a:off x="2960823" y="410763"/>
          <a:ext cx="1233413" cy="4933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validate</a:t>
          </a:r>
          <a:endParaRPr lang="nl-NL" sz="1400" kern="1200" dirty="0"/>
        </a:p>
      </dsp:txBody>
      <dsp:txXfrm>
        <a:off x="3207506" y="410763"/>
        <a:ext cx="740048" cy="493365"/>
      </dsp:txXfrm>
    </dsp:sp>
    <dsp:sp modelId="{35D7D5C9-188E-4E71-B160-1705DEF091B9}">
      <dsp:nvSpPr>
        <dsp:cNvPr id="0" name=""/>
        <dsp:cNvSpPr/>
      </dsp:nvSpPr>
      <dsp:spPr>
        <a:xfrm>
          <a:off x="3947554" y="410763"/>
          <a:ext cx="1233413" cy="4933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transfer</a:t>
          </a:r>
          <a:endParaRPr lang="nl-NL" sz="1400" kern="1200" dirty="0"/>
        </a:p>
      </dsp:txBody>
      <dsp:txXfrm>
        <a:off x="4194237" y="410763"/>
        <a:ext cx="740048" cy="4933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">
    <p:bg>
      <p:bgPr>
        <a:blipFill dpi="0" rotWithShape="1">
          <a:blip r:embed="rId2">
            <a:lum/>
          </a:blip>
          <a:srcRect/>
          <a:stretch>
            <a:fillRect l="-60000" r="-6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3672" y="2894303"/>
            <a:ext cx="8636000" cy="1828800"/>
          </a:xfrm>
        </p:spPr>
        <p:txBody>
          <a:bodyPr anchor="b"/>
          <a:lstStyle>
            <a:lvl1pPr>
              <a:defRPr cap="all" baseline="0">
                <a:solidFill>
                  <a:schemeClr val="bg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3672" y="4869160"/>
            <a:ext cx="86360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5877272"/>
            <a:ext cx="1674112" cy="8367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8" y="6015494"/>
            <a:ext cx="1440160" cy="6984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5877272"/>
            <a:ext cx="1601774" cy="8005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2" y="188640"/>
            <a:ext cx="2497624" cy="249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4384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491F-2886-41AB-9153-8EF3D18F2C0D}" type="datetimeFigureOut">
              <a:rPr lang="nl-NL" smtClean="0"/>
              <a:t>7-1-2019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169974" y="1275630"/>
            <a:ext cx="480000" cy="288032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499B70-49A0-4519-9B09-62EDDB406EFA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165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ndard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 sz="28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2"/>
          </p:nvPr>
        </p:nvSpPr>
        <p:spPr>
          <a:xfrm>
            <a:off x="9346571" y="6448253"/>
            <a:ext cx="1440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D2D9491F-2886-41AB-9153-8EF3D18F2C0D}" type="datetimeFigureOut">
              <a:rPr lang="nl-NL" smtClean="0"/>
              <a:t>7-1-2019</a:t>
            </a:fld>
            <a:endParaRPr lang="nl-NL"/>
          </a:p>
        </p:txBody>
      </p:sp>
      <p:sp>
        <p:nvSpPr>
          <p:cNvPr id="11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271797" y="64482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nl-NL"/>
          </a:p>
        </p:txBody>
      </p:sp>
      <p:sp>
        <p:nvSpPr>
          <p:cNvPr id="12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1362795" y="6448253"/>
            <a:ext cx="5898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AD0EA050-178B-4EF2-A520-9E13B62F50A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6040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491F-2886-41AB-9153-8EF3D18F2C0D}" type="datetimeFigureOut">
              <a:rPr lang="nl-NL" smtClean="0"/>
              <a:t>7-1-2019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EA050-178B-4EF2-A520-9E13B62F50A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4083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>
            <a:normAutofit/>
          </a:bodyPr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491F-2886-41AB-9153-8EF3D18F2C0D}" type="datetimeFigureOut">
              <a:rPr lang="nl-NL" smtClean="0"/>
              <a:t>7-1-2019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>
            <a:normAutofit/>
          </a:bodyPr>
          <a:lstStyle>
            <a:lvl1pPr>
              <a:buSzPct val="70000"/>
              <a:buFont typeface="Wingdings 2" pitchFamily="18" charset="2"/>
              <a:buChar char=""/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9973" y="1275630"/>
            <a:ext cx="480000" cy="288032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fld id="{AD0EA050-178B-4EF2-A520-9E13B62F50A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3616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 foto's: liggend, met bijschri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/>
          </p:cNvSpPr>
          <p:nvPr>
            <p:ph type="pic" sz="quarter" idx="13"/>
          </p:nvPr>
        </p:nvSpPr>
        <p:spPr>
          <a:xfrm>
            <a:off x="6279819" y="1805472"/>
            <a:ext cx="5384800" cy="22716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nl-N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n-US"/>
              <a:t>Click icon to add picture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91819" y="1805472"/>
            <a:ext cx="5384800" cy="22716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nl-N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n-US"/>
              <a:t>Click icon to add picture</a:t>
            </a:r>
            <a:endParaRPr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691819" y="4267200"/>
            <a:ext cx="5384800" cy="1066800"/>
          </a:xfrm>
        </p:spPr>
        <p:txBody>
          <a:bodyPr anchor="t">
            <a:normAutofit/>
          </a:bodyPr>
          <a:lstStyle>
            <a:lvl1pPr marL="0" marR="0" indent="0" algn="r" eaLnBrk="1" latinLnBrk="0" hangingPunct="1">
              <a:buFontTx/>
              <a:buNone/>
              <a:defRPr kumimoji="0" lang="nl-NL" sz="1800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extLst/>
          </a:lstStyle>
          <a:p>
            <a:pPr lvl="0"/>
            <a:r>
              <a:rPr kumimoji="0" lang="nl-NL" dirty="0"/>
              <a:t>Klik om een bijschrift toe te voegen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 hasCustomPrompt="1"/>
          </p:nvPr>
        </p:nvSpPr>
        <p:spPr>
          <a:xfrm>
            <a:off x="6279819" y="4267200"/>
            <a:ext cx="5384800" cy="10668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nl-NL" sz="1800" baseline="0"/>
            </a:lvl1pPr>
            <a:extLst/>
          </a:lstStyle>
          <a:p>
            <a:pPr lvl="0"/>
            <a:r>
              <a:rPr kumimoji="0" lang="nl-NL" dirty="0"/>
              <a:t>Klik om een bijschrift toe te voegen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D2D9491F-2886-41AB-9153-8EF3D18F2C0D}" type="datetimeFigureOut">
              <a:rPr lang="nl-NL" smtClean="0"/>
              <a:t>7-1-2019</a:t>
            </a:fld>
            <a:endParaRPr lang="nl-NL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>
            <a:normAutofit/>
          </a:bodyPr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220" y="1275630"/>
            <a:ext cx="480000" cy="288032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fld id="{AD0EA050-178B-4EF2-A520-9E13B62F50A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037006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4 foto's: liggend, met bijschri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1329366" y="1993032"/>
            <a:ext cx="4871063" cy="20556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nl-N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n-US"/>
              <a:t>Click icon to add picture</a:t>
            </a:r>
            <a:endParaRPr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1329365" y="6436568"/>
            <a:ext cx="48768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nl-NL" sz="1600" baseline="0"/>
            </a:lvl1pPr>
            <a:extLst/>
          </a:lstStyle>
          <a:p>
            <a:pPr lvl="0"/>
            <a:r>
              <a:rPr kumimoji="0" lang="nl-NL"/>
              <a:t>Klik om een bijschrift toe te voegen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07765" y="1993032"/>
            <a:ext cx="4876800" cy="20556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nl-N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n-US"/>
              <a:t>Click icon to add picture</a:t>
            </a:r>
            <a:endParaRPr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1329365" y="4280520"/>
            <a:ext cx="4876800" cy="20556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nl-N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n-US"/>
              <a:t>Click icon to add picture</a:t>
            </a:r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6307765" y="4280520"/>
            <a:ext cx="4876800" cy="20556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nl-N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n-US"/>
              <a:t>Click icon to add picture</a:t>
            </a:r>
            <a:endParaRPr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1329365" y="1612032"/>
            <a:ext cx="48768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nl-NL" sz="1600" baseline="0"/>
            </a:lvl1pPr>
            <a:extLst/>
          </a:lstStyle>
          <a:p>
            <a:pPr lvl="0"/>
            <a:r>
              <a:rPr kumimoji="0" lang="nl-NL"/>
              <a:t>Klik om een bijschrift toe te voegen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307765" y="6436568"/>
            <a:ext cx="48768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nl-NL" sz="1600" baseline="0"/>
            </a:lvl1pPr>
            <a:extLst/>
          </a:lstStyle>
          <a:p>
            <a:pPr lvl="0"/>
            <a:r>
              <a:rPr kumimoji="0" lang="nl-NL"/>
              <a:t>Klik om een bijschrift toe te voegen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6307765" y="1612032"/>
            <a:ext cx="48768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nl-NL" sz="1600" baseline="0"/>
            </a:lvl1pPr>
            <a:extLst/>
          </a:lstStyle>
          <a:p>
            <a:pPr lvl="0"/>
            <a:r>
              <a:rPr kumimoji="0" lang="nl-NL"/>
              <a:t>Klik om een bijschrift toe te voegen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>
            <a:normAutofit/>
          </a:bodyPr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226" y="1287500"/>
            <a:ext cx="480000" cy="288032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fld id="{AD0EA050-178B-4EF2-A520-9E13B62F50A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362334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voor video 16 x 9 form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351584" y="1844825"/>
            <a:ext cx="7104789" cy="2997333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nl-NL" sz="200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n-US" dirty="0"/>
              <a:t>Layout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plaatsen</a:t>
            </a:r>
            <a:r>
              <a:rPr lang="en-US" dirty="0"/>
              <a:t> van </a:t>
            </a:r>
            <a:r>
              <a:rPr lang="en-US" dirty="0" err="1"/>
              <a:t>een</a:t>
            </a:r>
            <a:r>
              <a:rPr lang="en-US" dirty="0"/>
              <a:t> video. </a:t>
            </a:r>
            <a:r>
              <a:rPr lang="en-US" dirty="0" err="1"/>
              <a:t>Hou</a:t>
            </a:r>
            <a:r>
              <a:rPr lang="en-US" dirty="0"/>
              <a:t> </a:t>
            </a:r>
            <a:r>
              <a:rPr lang="en-US" dirty="0" err="1"/>
              <a:t>rekening</a:t>
            </a:r>
            <a:r>
              <a:rPr lang="en-US" dirty="0"/>
              <a:t> met het </a:t>
            </a:r>
            <a:r>
              <a:rPr lang="en-US" dirty="0" err="1"/>
              <a:t>formaat</a:t>
            </a:r>
            <a:r>
              <a:rPr lang="en-US" dirty="0"/>
              <a:t> van de video.  16 X 9 (widescreen) is het </a:t>
            </a:r>
            <a:r>
              <a:rPr lang="en-US" dirty="0" err="1"/>
              <a:t>meest</a:t>
            </a:r>
            <a:r>
              <a:rPr lang="en-US" dirty="0"/>
              <a:t> </a:t>
            </a:r>
            <a:r>
              <a:rPr lang="en-US" dirty="0" err="1"/>
              <a:t>gangbaar</a:t>
            </a:r>
            <a:r>
              <a:rPr lang="en-US" dirty="0"/>
              <a:t>.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wordt</a:t>
            </a:r>
            <a:r>
              <a:rPr lang="en-US" dirty="0"/>
              <a:t> </a:t>
            </a:r>
            <a:r>
              <a:rPr lang="en-US" dirty="0" err="1"/>
              <a:t>ook</a:t>
            </a:r>
            <a:r>
              <a:rPr lang="en-US" dirty="0"/>
              <a:t> op YouTube </a:t>
            </a:r>
            <a:r>
              <a:rPr lang="en-US" dirty="0" err="1"/>
              <a:t>gebruikt</a:t>
            </a:r>
            <a:r>
              <a:rPr lang="en-US" dirty="0"/>
              <a:t>. </a:t>
            </a:r>
            <a:endParaRPr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1775520" y="5085184"/>
            <a:ext cx="8064896" cy="838200"/>
          </a:xfrm>
        </p:spPr>
        <p:txBody>
          <a:bodyPr tIns="91440" rIns="9144" bIns="91440" anchor="t"/>
          <a:lstStyle>
            <a:lvl1pPr marL="0" marR="0" indent="0" algn="ctr" eaLnBrk="1" latinLnBrk="0" hangingPunct="1">
              <a:buFontTx/>
              <a:buNone/>
              <a:defRPr kumimoji="0" lang="nl-NL" sz="2000" i="0"/>
            </a:lvl1pPr>
            <a:extLst/>
          </a:lstStyle>
          <a:p>
            <a:pPr lvl="0"/>
            <a:r>
              <a:rPr kumimoji="0" lang="nl-NL" dirty="0"/>
              <a:t>Klik om een bijschrift toe te voegen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2D9491F-2886-41AB-9153-8EF3D18F2C0D}" type="datetimeFigureOut">
              <a:rPr lang="nl-NL" smtClean="0"/>
              <a:t>7-1-2019</a:t>
            </a:fld>
            <a:endParaRPr lang="nl-NL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>
            <a:normAutofit/>
          </a:bodyPr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219" y="1284508"/>
            <a:ext cx="480000" cy="288032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fld id="{AD0EA050-178B-4EF2-A520-9E13B62F50A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339109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" y="1217630"/>
            <a:ext cx="12189023" cy="136517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1" y="1396414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491F-2886-41AB-9153-8EF3D18F2C0D}" type="datetimeFigureOut">
              <a:rPr lang="nl-NL" smtClean="0"/>
              <a:t>7-1-2019</a:t>
            </a:fld>
            <a:endParaRPr lang="nl-NL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2977" y="1540876"/>
            <a:ext cx="911424" cy="70167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AD0EA050-178B-4EF2-A520-9E13B62F50A8}" type="slidenum">
              <a:rPr lang="nl-NL" smtClean="0"/>
              <a:t>‹#›</a:t>
            </a:fld>
            <a:endParaRPr lang="nl-NL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77646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>
            <a:normAutofit/>
          </a:bodyPr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>
            <a:normAutofit/>
          </a:bodyPr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2D9491F-2886-41AB-9153-8EF3D18F2C0D}" type="datetimeFigureOut">
              <a:rPr lang="nl-NL" smtClean="0"/>
              <a:t>7-1-2019</a:t>
            </a:fld>
            <a:endParaRPr lang="nl-NL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nl-NL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4464" y="1277638"/>
            <a:ext cx="480000" cy="288032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fld id="{AD0EA050-178B-4EF2-A520-9E13B62F50A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4611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>
            <a:normAutofit/>
          </a:bodyPr>
          <a:lstStyle>
            <a:lvl1pPr algn="l" rtl="0" eaLnBrk="1" latinLnBrk="0" hangingPunct="1">
              <a:defRPr kumimoji="0"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1" latinLnBrk="0" hangingPunct="1">
              <a:defRPr kumimoji="0"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eaLnBrk="1" latinLnBrk="0" hangingPunct="1">
              <a:defRPr kumimoji="0" lang="en-US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eaLnBrk="1" latinLnBrk="0" hangingPunct="1">
              <a:defRPr kumimoji="0" lang="en-US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eaLnBrk="1" latinLnBrk="0" hangingPunct="1">
              <a:defRPr kumimoji="0" lang="en-US" sz="16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2D9491F-2886-41AB-9153-8EF3D18F2C0D}" type="datetimeFigureOut">
              <a:rPr lang="nl-NL" smtClean="0"/>
              <a:t>7-1-2019</a:t>
            </a:fld>
            <a:endParaRPr lang="nl-NL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nl-NL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rgbClr val="212437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rgbClr val="212437"/>
          </a:solidFill>
        </p:spPr>
        <p:txBody>
          <a:bodyPr vert="horz" rtlCol="0" anchor="ctr">
            <a:normAutofit/>
          </a:bodyPr>
          <a:lstStyle>
            <a:lvl1pPr marL="0" indent="0">
              <a:buFontTx/>
              <a:buNone/>
              <a:defRPr kumimoji="0" lang="en-US" sz="2000" b="1" kern="120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rtl="0" eaLnBrk="1" latinLnBrk="0" hangingPunct="1">
              <a:spcBef>
                <a:spcPts val="700"/>
              </a:spcBef>
              <a:buClr>
                <a:srgbClr val="212437"/>
              </a:buClr>
              <a:buSzPct val="70000"/>
              <a:buFontTx/>
              <a:buNone/>
            </a:pPr>
            <a:r>
              <a:rPr kumimoji="0" lang="en-US"/>
              <a:t>Click to edit Master text styles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169978" y="1284508"/>
            <a:ext cx="480000" cy="288032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fld id="{AD0EA050-178B-4EF2-A520-9E13B62F50A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1427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491F-2886-41AB-9153-8EF3D18F2C0D}" type="datetimeFigureOut">
              <a:rPr lang="nl-NL" smtClean="0"/>
              <a:t>7-1-2019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9975" y="1275630"/>
            <a:ext cx="480000" cy="288032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fld id="{AD0EA050-178B-4EF2-A520-9E13B62F50A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3915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nl-NL" dirty="0"/>
              <a:t>Klik om de stijl te bewerken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dirty="0"/>
              <a:t>Klik om de modelstijlen te bewerken</a:t>
            </a:r>
          </a:p>
          <a:p>
            <a:pPr lvl="1" eaLnBrk="1" latinLnBrk="0" hangingPunct="1"/>
            <a:r>
              <a:rPr kumimoji="0" lang="nl-NL" dirty="0"/>
              <a:t>Tweede niveau</a:t>
            </a:r>
          </a:p>
          <a:p>
            <a:pPr lvl="2" eaLnBrk="1" latinLnBrk="0" hangingPunct="1"/>
            <a:r>
              <a:rPr kumimoji="0" lang="nl-NL" dirty="0"/>
              <a:t>Derde niveau</a:t>
            </a:r>
          </a:p>
          <a:p>
            <a:pPr lvl="3" eaLnBrk="1" latinLnBrk="0" hangingPunct="1"/>
            <a:r>
              <a:rPr kumimoji="0" lang="nl-NL" dirty="0"/>
              <a:t>Vierde niveau</a:t>
            </a:r>
          </a:p>
          <a:p>
            <a:pPr lvl="4" eaLnBrk="1" latinLnBrk="0" hangingPunct="1"/>
            <a:r>
              <a:rPr kumimoji="0" lang="nl-NL" dirty="0"/>
              <a:t>Vijfde niveau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2D9491F-2886-41AB-9153-8EF3D18F2C0D}" type="datetimeFigureOut">
              <a:rPr lang="nl-NL" smtClean="0"/>
              <a:t>7-1-2019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215" y="6183600"/>
            <a:ext cx="1402697" cy="7010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0563"/>
            <a:ext cx="12192000" cy="286512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9973" y="1275630"/>
            <a:ext cx="480000" cy="288032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fld id="{AD0EA050-178B-4EF2-A520-9E13B62F50A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3159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rgbClr val="1080BE"/>
        </a:buClr>
        <a:buSzPct val="70000"/>
        <a:buFont typeface="Wingdings 2" pitchFamily="18" charset="2"/>
        <a:buChar char=""/>
        <a:defRPr kumimoji="0"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40080" indent="-274320" algn="l" rtl="0" eaLnBrk="1" latinLnBrk="0" hangingPunct="1">
        <a:spcBef>
          <a:spcPts val="550"/>
        </a:spcBef>
        <a:buClr>
          <a:srgbClr val="B5D02E"/>
        </a:buClr>
        <a:buSzPct val="70000"/>
        <a:buFont typeface="Wingdings 2"/>
        <a:buChar char=""/>
        <a:defRPr kumimoji="0"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228600" algn="l" rtl="0" eaLnBrk="1" latinLnBrk="0" hangingPunct="1">
        <a:spcBef>
          <a:spcPts val="500"/>
        </a:spcBef>
        <a:buClr>
          <a:srgbClr val="70BE7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71600" indent="-228600" algn="l" rtl="0" eaLnBrk="1" latinLnBrk="0" hangingPunct="1">
        <a:spcBef>
          <a:spcPts val="400"/>
        </a:spcBef>
        <a:buClr>
          <a:srgbClr val="1080BE"/>
        </a:buClr>
        <a:buSzPct val="75000"/>
        <a:buFont typeface="Wingdings"/>
        <a:buChar char=""/>
        <a:defRPr kumimoji="0"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28800" indent="-228600" algn="l" rtl="0" eaLnBrk="1" latinLnBrk="0" hangingPunct="1">
        <a:spcBef>
          <a:spcPts val="400"/>
        </a:spcBef>
        <a:buClr>
          <a:srgbClr val="B5D02E"/>
        </a:buClr>
        <a:buSzPct val="65000"/>
        <a:buFont typeface="Wingdings"/>
        <a:buChar char=""/>
        <a:defRPr kumimoji="0"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Creating robust project networks</a:t>
            </a:r>
            <a:endParaRPr lang="nl-NL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Repeatable process in 10 steps</a:t>
            </a:r>
          </a:p>
        </p:txBody>
      </p:sp>
    </p:spTree>
    <p:extLst>
      <p:ext uri="{BB962C8B-B14F-4D97-AF65-F5344CB8AC3E}">
        <p14:creationId xmlns:p14="http://schemas.microsoft.com/office/powerpoint/2010/main" val="3406580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checklist</a:t>
            </a:r>
            <a:endParaRPr lang="nl-NL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Every task has</a:t>
            </a:r>
          </a:p>
          <a:p>
            <a:pPr lvl="1"/>
            <a:r>
              <a:rPr lang="en-US" dirty="0"/>
              <a:t>A clear description</a:t>
            </a:r>
          </a:p>
          <a:p>
            <a:pPr lvl="2"/>
            <a:r>
              <a:rPr lang="en-US" dirty="0"/>
              <a:t>which can be understood, also out of context</a:t>
            </a:r>
          </a:p>
          <a:p>
            <a:pPr lvl="2"/>
            <a:r>
              <a:rPr lang="en-US" dirty="0"/>
              <a:t>uses a verb</a:t>
            </a:r>
          </a:p>
          <a:p>
            <a:pPr lvl="2"/>
            <a:r>
              <a:rPr lang="en-US" dirty="0"/>
              <a:t>tells something about the state</a:t>
            </a:r>
          </a:p>
          <a:p>
            <a:pPr lvl="1"/>
            <a:r>
              <a:rPr lang="en-US" dirty="0"/>
              <a:t>A task manager</a:t>
            </a:r>
          </a:p>
          <a:p>
            <a:pPr lvl="1"/>
            <a:r>
              <a:rPr lang="en-US" dirty="0"/>
              <a:t>Skills assigned (not named resources)</a:t>
            </a:r>
          </a:p>
          <a:p>
            <a:pPr lvl="1"/>
            <a:r>
              <a:rPr lang="en-US" dirty="0"/>
              <a:t>Realistic estimate</a:t>
            </a:r>
          </a:p>
          <a:p>
            <a:pPr lvl="1"/>
            <a:r>
              <a:rPr lang="en-US" dirty="0"/>
              <a:t>A successor</a:t>
            </a:r>
          </a:p>
          <a:p>
            <a:pPr lvl="1"/>
            <a:r>
              <a:rPr lang="en-US" dirty="0"/>
              <a:t>A contribution to the goal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/>
              <a:t>No more than ~ 200 activities</a:t>
            </a:r>
          </a:p>
          <a:p>
            <a:r>
              <a:rPr lang="en-US" dirty="0"/>
              <a:t>Only finish -&gt; start dependencies</a:t>
            </a:r>
          </a:p>
          <a:p>
            <a:r>
              <a:rPr lang="en-US" dirty="0"/>
              <a:t>Prevent dependencies on summary tasks</a:t>
            </a:r>
          </a:p>
          <a:p>
            <a:pPr lvl="1"/>
            <a:r>
              <a:rPr lang="en-US" dirty="0"/>
              <a:t>FS relationship on last and 1</a:t>
            </a:r>
            <a:r>
              <a:rPr lang="en-US" baseline="30000" dirty="0"/>
              <a:t>st</a:t>
            </a:r>
            <a:endParaRPr lang="en-US" dirty="0"/>
          </a:p>
          <a:p>
            <a:pPr lvl="1"/>
            <a:r>
              <a:rPr lang="en-US" dirty="0"/>
              <a:t>Do you really need to wait for the last?</a:t>
            </a:r>
          </a:p>
          <a:p>
            <a:r>
              <a:rPr lang="en-US" dirty="0"/>
              <a:t>Prevent fixed dates, other than the finish date</a:t>
            </a:r>
          </a:p>
          <a:p>
            <a:r>
              <a:rPr lang="en-US" dirty="0"/>
              <a:t>Prevent bypasses</a:t>
            </a:r>
          </a:p>
          <a:p>
            <a:r>
              <a:rPr lang="en-US" dirty="0"/>
              <a:t>Feeding chains Just-In-Time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Use </a:t>
            </a:r>
            <a:r>
              <a:rPr lang="en-US" dirty="0" err="1">
                <a:solidFill>
                  <a:srgbClr val="FF0000"/>
                </a:solidFill>
              </a:rPr>
              <a:t>workpackages</a:t>
            </a:r>
            <a:r>
              <a:rPr lang="en-US" dirty="0">
                <a:solidFill>
                  <a:srgbClr val="FF0000"/>
                </a:solidFill>
              </a:rPr>
              <a:t> when possible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8838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</a:t>
            </a:r>
            <a:endParaRPr lang="nl-NL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The following items are considered as best practices:</a:t>
            </a:r>
            <a:br>
              <a:rPr lang="en-US" dirty="0"/>
            </a:br>
            <a:endParaRPr lang="nl-NL" dirty="0"/>
          </a:p>
          <a:p>
            <a:pPr lvl="0"/>
            <a:r>
              <a:rPr lang="en-US" dirty="0"/>
              <a:t>Keep the project as simple as possible. Only add complexity if this is required.</a:t>
            </a:r>
            <a:br>
              <a:rPr lang="en-US" dirty="0"/>
            </a:br>
            <a:endParaRPr lang="nl-NL" dirty="0"/>
          </a:p>
          <a:p>
            <a:pPr lvl="0"/>
            <a:r>
              <a:rPr lang="en-US" dirty="0"/>
              <a:t>Pool protection for the entire project in one place – at the end of the project</a:t>
            </a:r>
            <a:br>
              <a:rPr lang="en-US" dirty="0"/>
            </a:br>
            <a:endParaRPr lang="nl-NL" dirty="0"/>
          </a:p>
          <a:p>
            <a:pPr lvl="0"/>
            <a:r>
              <a:rPr lang="en-US" dirty="0"/>
              <a:t>Use protection for non-critical paths in the project only where variability is either high or unpredictable.</a:t>
            </a:r>
            <a:br>
              <a:rPr lang="en-US" dirty="0"/>
            </a:br>
            <a:endParaRPr lang="nl-NL" dirty="0"/>
          </a:p>
          <a:p>
            <a:pPr lvl="0"/>
            <a:r>
              <a:rPr lang="en-US" dirty="0"/>
              <a:t>Put as many resource as practical on the project. </a:t>
            </a:r>
            <a:br>
              <a:rPr lang="en-US" dirty="0"/>
            </a:br>
            <a:r>
              <a:rPr lang="en-US" dirty="0"/>
              <a:t>Even if resource efficiency suffers slightly, this is better than spreading resources thin.</a:t>
            </a:r>
            <a:br>
              <a:rPr lang="en-US" dirty="0"/>
            </a:br>
            <a:endParaRPr lang="nl-NL" dirty="0"/>
          </a:p>
          <a:p>
            <a:pPr lvl="0"/>
            <a:r>
              <a:rPr lang="en-US" dirty="0"/>
              <a:t>Stagger the project in a manner that recognizes the capacity of the organization to do project work.</a:t>
            </a:r>
          </a:p>
          <a:p>
            <a:pPr lvl="0"/>
            <a:endParaRPr lang="en-US" dirty="0"/>
          </a:p>
          <a:p>
            <a:pPr lvl="0"/>
            <a:r>
              <a:rPr lang="en-US" dirty="0">
                <a:solidFill>
                  <a:srgbClr val="FF0000"/>
                </a:solidFill>
              </a:rPr>
              <a:t>Use </a:t>
            </a:r>
            <a:r>
              <a:rPr lang="en-US" dirty="0" err="1">
                <a:solidFill>
                  <a:srgbClr val="FF0000"/>
                </a:solidFill>
              </a:rPr>
              <a:t>workpackages</a:t>
            </a:r>
            <a:r>
              <a:rPr lang="en-US" dirty="0">
                <a:solidFill>
                  <a:srgbClr val="FF0000"/>
                </a:solidFill>
              </a:rPr>
              <a:t> instead of many detailed tasks</a:t>
            </a:r>
            <a:endParaRPr lang="nl-NL" dirty="0">
              <a:solidFill>
                <a:srgbClr val="FF0000"/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3469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Quotes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latin typeface="Ink Free" panose="03080402000500000000" pitchFamily="66" charset="0"/>
              </a:rPr>
              <a:t>“Sophisticated problems require simple solutions”</a:t>
            </a:r>
          </a:p>
          <a:p>
            <a:pPr marL="0" indent="0" algn="ctr">
              <a:buNone/>
            </a:pPr>
            <a:endParaRPr lang="en-US" sz="3200" dirty="0">
              <a:latin typeface="Ink Free" panose="03080402000500000000" pitchFamily="66" charset="0"/>
            </a:endParaRPr>
          </a:p>
          <a:p>
            <a:pPr marL="0" indent="0" algn="ctr">
              <a:buNone/>
            </a:pPr>
            <a:r>
              <a:rPr lang="en-US" sz="3200" dirty="0">
                <a:latin typeface="Ink Free" panose="03080402000500000000" pitchFamily="66" charset="0"/>
              </a:rPr>
              <a:t>“Make it as simple as possible. And as complex as needed”</a:t>
            </a:r>
            <a:endParaRPr lang="nl-NL" sz="3200" dirty="0"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15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Dictionaries - </a:t>
            </a:r>
            <a:r>
              <a:rPr lang="en-US" dirty="0" err="1"/>
              <a:t>masterlists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States</a:t>
            </a:r>
          </a:p>
          <a:p>
            <a:endParaRPr lang="en-US" dirty="0"/>
          </a:p>
          <a:p>
            <a:r>
              <a:rPr lang="en-US" dirty="0"/>
              <a:t>draft</a:t>
            </a:r>
          </a:p>
          <a:p>
            <a:r>
              <a:rPr lang="en-US" dirty="0"/>
              <a:t>concept</a:t>
            </a:r>
          </a:p>
          <a:p>
            <a:r>
              <a:rPr lang="en-US" dirty="0"/>
              <a:t>final</a:t>
            </a:r>
          </a:p>
          <a:p>
            <a:r>
              <a:rPr lang="en-US" dirty="0"/>
              <a:t>approved</a:t>
            </a:r>
          </a:p>
          <a:p>
            <a:r>
              <a:rPr lang="en-US" dirty="0"/>
              <a:t>communicated</a:t>
            </a:r>
          </a:p>
          <a:p>
            <a:r>
              <a:rPr lang="en-US" dirty="0"/>
              <a:t>shared</a:t>
            </a:r>
          </a:p>
          <a:p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Skills</a:t>
            </a:r>
          </a:p>
          <a:p>
            <a:endParaRPr lang="en-US" dirty="0"/>
          </a:p>
          <a:p>
            <a:r>
              <a:rPr lang="en-US" dirty="0"/>
              <a:t>architect</a:t>
            </a:r>
          </a:p>
          <a:p>
            <a:r>
              <a:rPr lang="en-US" dirty="0"/>
              <a:t>designer</a:t>
            </a:r>
          </a:p>
          <a:p>
            <a:r>
              <a:rPr lang="en-US" dirty="0"/>
              <a:t>system engineer</a:t>
            </a:r>
          </a:p>
          <a:p>
            <a:r>
              <a:rPr lang="en-US" dirty="0"/>
              <a:t>verification engineer</a:t>
            </a:r>
          </a:p>
          <a:p>
            <a:r>
              <a:rPr lang="en-US" dirty="0"/>
              <a:t>validation engineer</a:t>
            </a:r>
          </a:p>
          <a:p>
            <a:r>
              <a:rPr lang="en-US" dirty="0"/>
              <a:t>quality engineer</a:t>
            </a:r>
          </a:p>
          <a:p>
            <a:r>
              <a:rPr lang="en-US" dirty="0"/>
              <a:t>regulatory engineer</a:t>
            </a:r>
          </a:p>
          <a:p>
            <a:r>
              <a:rPr lang="en-US" dirty="0"/>
              <a:t>SW development engineer</a:t>
            </a:r>
          </a:p>
          <a:p>
            <a:r>
              <a:rPr lang="en-US" dirty="0"/>
              <a:t>Mechanical engineer</a:t>
            </a:r>
          </a:p>
          <a:p>
            <a:r>
              <a:rPr lang="en-US" dirty="0"/>
              <a:t>...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087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latin typeface="Ink Free" panose="03080402000500000000" pitchFamily="66" charset="0"/>
              </a:rPr>
              <a:t>“I stopped planning, because the plan changes every day”</a:t>
            </a:r>
            <a:endParaRPr lang="nl-NL" sz="3200" dirty="0"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232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dilemma</a:t>
            </a:r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nl-NL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146971162"/>
              </p:ext>
            </p:extLst>
          </p:nvPr>
        </p:nvGraphicFramePr>
        <p:xfrm>
          <a:off x="6400800" y="1998209"/>
          <a:ext cx="5181600" cy="1314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Detailed</a:t>
            </a:r>
            <a:endParaRPr lang="nl-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High level</a:t>
            </a:r>
            <a:endParaRPr lang="nl-NL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8856" y="2559788"/>
            <a:ext cx="3604825" cy="3338623"/>
          </a:xfrm>
          <a:prstGeom prst="rect">
            <a:avLst/>
          </a:prstGeom>
        </p:spPr>
      </p:pic>
      <p:graphicFrame>
        <p:nvGraphicFramePr>
          <p:cNvPr id="12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4630600"/>
              </p:ext>
            </p:extLst>
          </p:nvPr>
        </p:nvGraphicFramePr>
        <p:xfrm>
          <a:off x="6400800" y="2495990"/>
          <a:ext cx="5181600" cy="1314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17907" y="3416412"/>
            <a:ext cx="3333897" cy="333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48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12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goal of the plan</a:t>
            </a:r>
            <a:endParaRPr lang="nl-NL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Achieve the goal of the project</a:t>
            </a:r>
          </a:p>
          <a:p>
            <a:pPr lvl="1"/>
            <a:r>
              <a:rPr lang="en-US" dirty="0"/>
              <a:t>help to execute the project</a:t>
            </a:r>
          </a:p>
          <a:p>
            <a:pPr lvl="1"/>
            <a:r>
              <a:rPr lang="en-US" dirty="0"/>
              <a:t>in the shortest possible time</a:t>
            </a:r>
          </a:p>
          <a:p>
            <a:pPr lvl="1"/>
            <a:endParaRPr lang="en-US" dirty="0"/>
          </a:p>
          <a:p>
            <a:r>
              <a:rPr lang="en-US" dirty="0"/>
              <a:t>Provide room to handle variation</a:t>
            </a:r>
          </a:p>
          <a:p>
            <a:r>
              <a:rPr lang="en-US" dirty="0"/>
              <a:t>Help to orchestrate the team</a:t>
            </a:r>
            <a:endParaRPr lang="nl-NL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38" y="3848100"/>
            <a:ext cx="3682962" cy="27558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r="-505"/>
          <a:stretch/>
        </p:blipFill>
        <p:spPr>
          <a:xfrm>
            <a:off x="6252464" y="3945122"/>
            <a:ext cx="5404619" cy="253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14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it not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 process description</a:t>
            </a:r>
          </a:p>
          <a:p>
            <a:r>
              <a:rPr lang="en-US" dirty="0"/>
              <a:t>A work instruction</a:t>
            </a:r>
          </a:p>
          <a:p>
            <a:r>
              <a:rPr lang="en-US" dirty="0"/>
              <a:t>An agenda</a:t>
            </a:r>
          </a:p>
          <a:p>
            <a:r>
              <a:rPr lang="en-US" dirty="0"/>
              <a:t>A </a:t>
            </a:r>
            <a:r>
              <a:rPr lang="en-US" dirty="0" err="1"/>
              <a:t>todo</a:t>
            </a:r>
            <a:r>
              <a:rPr lang="en-US" dirty="0"/>
              <a:t> list</a:t>
            </a:r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8064" y="3305175"/>
            <a:ext cx="4776396" cy="3171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195" y="3305175"/>
            <a:ext cx="238125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90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Risks</a:t>
            </a:r>
            <a:endParaRPr lang="nl-NL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main risks to be avoided are: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Missing or unnecessary tasks</a:t>
            </a:r>
          </a:p>
          <a:p>
            <a:r>
              <a:rPr lang="en-US" dirty="0"/>
              <a:t>Missing or unnecessary dependencies</a:t>
            </a:r>
          </a:p>
          <a:p>
            <a:r>
              <a:rPr lang="en-US" dirty="0"/>
              <a:t>Wrong estimates</a:t>
            </a:r>
          </a:p>
          <a:p>
            <a:r>
              <a:rPr lang="en-US" dirty="0"/>
              <a:t>Too much detail</a:t>
            </a:r>
          </a:p>
          <a:p>
            <a:r>
              <a:rPr lang="en-US" dirty="0"/>
              <a:t>Not enough flexibility</a:t>
            </a:r>
          </a:p>
          <a:p>
            <a:endParaRPr lang="nl-NL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Prior input was needed and is not ready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Scope is missed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Resources are wasted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Scope creep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Planning</a:t>
            </a:r>
            <a:endParaRPr lang="nl-NL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Execution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141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Repeatable process (1/3)</a:t>
            </a:r>
            <a:endParaRPr lang="nl-NL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The following 10 steps process has proven to be effective in determining a good project network:</a:t>
            </a:r>
          </a:p>
          <a:p>
            <a:pPr marL="0" indent="0">
              <a:buNone/>
            </a:pPr>
            <a:endParaRPr lang="en-US" sz="1600" dirty="0"/>
          </a:p>
          <a:p>
            <a:pPr marL="457200" indent="-457200">
              <a:buFont typeface="+mj-lt"/>
              <a:buAutoNum type="arabicParenR"/>
            </a:pPr>
            <a:r>
              <a:rPr lang="en-US" sz="1600" dirty="0"/>
              <a:t>Define the project’s measurable goals, tangible scope, and sponsor criteria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1600" dirty="0"/>
              <a:t>Define the tasks required for the backbone of the project network (one main path), starting at the end of the project and working towards the beginning.</a:t>
            </a:r>
          </a:p>
          <a:p>
            <a:pPr marL="777240" lvl="1" indent="-457200">
              <a:buFont typeface="+mj-lt"/>
              <a:buAutoNum type="alphaLcParenR"/>
            </a:pPr>
            <a:r>
              <a:rPr lang="en-US" sz="1400" dirty="0"/>
              <a:t>tip: use sticky notes, do not build this on the computer</a:t>
            </a:r>
          </a:p>
          <a:p>
            <a:pPr marL="777240" lvl="1" indent="-457200">
              <a:buFont typeface="+mj-lt"/>
              <a:buAutoNum type="alphaLcParenR"/>
            </a:pPr>
            <a:r>
              <a:rPr lang="en-US" sz="1400" dirty="0"/>
              <a:t>use a tangible deliverable, defined in step 1, as the 1st note. </a:t>
            </a:r>
            <a:r>
              <a:rPr lang="en-US" sz="1400" dirty="0" err="1"/>
              <a:t>Eg</a:t>
            </a:r>
            <a:r>
              <a:rPr lang="en-US" sz="1400" dirty="0"/>
              <a:t>. “perform the 1st commercial flight”</a:t>
            </a:r>
          </a:p>
          <a:p>
            <a:pPr marL="777240" lvl="1" indent="-457200">
              <a:buFont typeface="+mj-lt"/>
              <a:buAutoNum type="alphaLcParenR"/>
            </a:pPr>
            <a:r>
              <a:rPr lang="en-US" sz="1400" dirty="0"/>
              <a:t>sentence “what must be completed or finished immediately before the task on the right can start”</a:t>
            </a:r>
          </a:p>
          <a:p>
            <a:pPr marL="777240" lvl="1" indent="-457200">
              <a:buFont typeface="+mj-lt"/>
              <a:buAutoNum type="alphaLcParenR"/>
            </a:pPr>
            <a:r>
              <a:rPr lang="en-US" sz="1400" dirty="0"/>
              <a:t>sentence “is there anything else that must be completed before the task on the right can start”</a:t>
            </a:r>
          </a:p>
          <a:p>
            <a:pPr marL="777240" lvl="1" indent="-457200">
              <a:buFont typeface="+mj-lt"/>
              <a:buAutoNum type="alphaLcParenR"/>
            </a:pPr>
            <a:r>
              <a:rPr lang="en-US" sz="1400" dirty="0"/>
              <a:t>choose the task which you expect to require most work to be done</a:t>
            </a:r>
          </a:p>
          <a:p>
            <a:pPr marL="777240" lvl="1" indent="-457200">
              <a:buFont typeface="+mj-lt"/>
              <a:buAutoNum type="alphaLcParenR"/>
            </a:pPr>
            <a:r>
              <a:rPr lang="en-US" sz="1400" dirty="0"/>
              <a:t>continue until you are at the task that could start today</a:t>
            </a:r>
          </a:p>
          <a:p>
            <a:pPr marL="777240" lvl="1" indent="-457200">
              <a:buFont typeface="+mj-lt"/>
              <a:buAutoNum type="alphaLcParenR"/>
            </a:pPr>
            <a:endParaRPr lang="en-US" sz="1400" dirty="0"/>
          </a:p>
          <a:p>
            <a:pPr marL="457200" indent="-457200">
              <a:buFont typeface="+mj-lt"/>
              <a:buAutoNum type="arabicParenR"/>
            </a:pPr>
            <a:r>
              <a:rPr lang="en-US" sz="1600" dirty="0"/>
              <a:t>Add the tasks required to build the skeleton (other paths), working backwards from the end, completing all other paths.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245" y="5560828"/>
            <a:ext cx="1305716" cy="11580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268" y="5560828"/>
            <a:ext cx="1305716" cy="11580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291" y="5560828"/>
            <a:ext cx="1305716" cy="11580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314" y="5560828"/>
            <a:ext cx="1305716" cy="11580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143" y="5560828"/>
            <a:ext cx="1305716" cy="11580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166" y="5560828"/>
            <a:ext cx="1305716" cy="11580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189" y="5560828"/>
            <a:ext cx="1305716" cy="115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90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Repeatable process (2/3)</a:t>
            </a:r>
            <a:endParaRPr lang="nl-NL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arenR" startAt="4"/>
            </a:pPr>
            <a:r>
              <a:rPr lang="en-US" sz="1600" dirty="0"/>
              <a:t>Read the network forward, from the beginning, rigorously looking for additional dependencies</a:t>
            </a:r>
          </a:p>
          <a:p>
            <a:pPr marL="777240" lvl="1" indent="-457200">
              <a:buFont typeface="+mj-lt"/>
              <a:buAutoNum type="alphaLcParenR"/>
            </a:pPr>
            <a:r>
              <a:rPr lang="en-US" sz="1400" dirty="0"/>
              <a:t>sentence “&lt;this&gt; must be done before &lt;that&gt; because ...”</a:t>
            </a:r>
          </a:p>
          <a:p>
            <a:pPr marL="777240" lvl="1" indent="-457200">
              <a:buFont typeface="+mj-lt"/>
              <a:buAutoNum type="alphaLcParenR"/>
            </a:pPr>
            <a:r>
              <a:rPr lang="en-US" sz="1400" dirty="0"/>
              <a:t>rigorously look for other tasks that also depend on this task</a:t>
            </a:r>
          </a:p>
          <a:p>
            <a:pPr marL="457200" indent="-457200">
              <a:buFont typeface="+mj-lt"/>
              <a:buAutoNum type="arabicParenR" startAt="4"/>
            </a:pPr>
            <a:r>
              <a:rPr lang="en-US" sz="1600" dirty="0"/>
              <a:t>Check every task against project goals, scope, and sponsor criteria</a:t>
            </a:r>
          </a:p>
          <a:p>
            <a:pPr marL="457200" indent="-457200">
              <a:buFont typeface="+mj-lt"/>
              <a:buAutoNum type="arabicParenR" startAt="4"/>
            </a:pPr>
            <a:r>
              <a:rPr lang="en-US" sz="1600" dirty="0"/>
              <a:t>Determine resources (skill level and maximum number) that could be assigned to perform the task.</a:t>
            </a:r>
          </a:p>
          <a:p>
            <a:pPr marL="777240" lvl="1" indent="-457200">
              <a:buFont typeface="+mj-lt"/>
              <a:buAutoNum type="alphaLcParenR"/>
            </a:pPr>
            <a:r>
              <a:rPr lang="en-US" sz="1400" dirty="0"/>
              <a:t>Do not assign named resources</a:t>
            </a:r>
          </a:p>
          <a:p>
            <a:pPr marL="777240" lvl="1" indent="-457200">
              <a:buFont typeface="+mj-lt"/>
              <a:buAutoNum type="alphaLcParenR"/>
            </a:pPr>
            <a:r>
              <a:rPr lang="en-US" sz="1400" dirty="0"/>
              <a:t>This also includes critical equipment (large expensive)</a:t>
            </a:r>
          </a:p>
          <a:p>
            <a:pPr marL="777240" lvl="1" indent="-457200">
              <a:buFont typeface="+mj-lt"/>
              <a:buAutoNum type="alphaLcParenR"/>
            </a:pPr>
            <a:r>
              <a:rPr lang="en-US" sz="1400" dirty="0"/>
              <a:t>Note where resource continuity is required </a:t>
            </a:r>
          </a:p>
          <a:p>
            <a:pPr marL="777240" lvl="1" indent="-457200">
              <a:buFont typeface="+mj-lt"/>
              <a:buAutoNum type="alphaLcParenR"/>
            </a:pPr>
            <a:r>
              <a:rPr lang="en-US" sz="1400" dirty="0"/>
              <a:t>Break a task down if resource hands of to another resource</a:t>
            </a:r>
          </a:p>
          <a:p>
            <a:pPr marL="777240" lvl="1" indent="-457200">
              <a:buFont typeface="+mj-lt"/>
              <a:buAutoNum type="alphaLcParenR"/>
            </a:pPr>
            <a:r>
              <a:rPr lang="en-US" sz="1400" dirty="0"/>
              <a:t>Best from left to right</a:t>
            </a:r>
          </a:p>
          <a:p>
            <a:pPr marL="457200" indent="-457200">
              <a:buFont typeface="+mj-lt"/>
              <a:buAutoNum type="arabicParenR" startAt="4"/>
            </a:pPr>
            <a:r>
              <a:rPr lang="en-US" sz="1600" dirty="0"/>
              <a:t>Scrutinize the network logic using subject matter and/or skill set experts</a:t>
            </a:r>
          </a:p>
          <a:p>
            <a:pPr marL="777240" lvl="1" indent="-457200">
              <a:buFont typeface="+mj-lt"/>
              <a:buAutoNum type="alphaLcParenR"/>
            </a:pPr>
            <a:r>
              <a:rPr lang="en-US" sz="1400" dirty="0"/>
              <a:t>Check your assumptions</a:t>
            </a:r>
          </a:p>
          <a:p>
            <a:pPr marL="777240" lvl="1" indent="-457200">
              <a:buFont typeface="+mj-lt"/>
              <a:buAutoNum type="alphaLcParenR"/>
            </a:pPr>
            <a:r>
              <a:rPr lang="en-US" sz="1400" dirty="0"/>
              <a:t>Ensure the work is correct</a:t>
            </a:r>
          </a:p>
          <a:p>
            <a:pPr marL="777240" lvl="1" indent="-457200">
              <a:buFont typeface="+mj-lt"/>
              <a:buAutoNum type="alphaLcParenR"/>
            </a:pPr>
            <a:r>
              <a:rPr lang="en-US" sz="1400" dirty="0"/>
              <a:t>Find the critical workers for the estimates</a:t>
            </a:r>
          </a:p>
          <a:p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314" y="5546651"/>
            <a:ext cx="1305716" cy="11580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143" y="5546651"/>
            <a:ext cx="1305716" cy="11580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166" y="5546651"/>
            <a:ext cx="1305716" cy="11580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189" y="5546651"/>
            <a:ext cx="1305716" cy="115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05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Repeatable process (3/3)</a:t>
            </a: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314" y="5546651"/>
            <a:ext cx="1305716" cy="11580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143" y="5546651"/>
            <a:ext cx="1305716" cy="11580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166" y="5546651"/>
            <a:ext cx="1305716" cy="11580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189" y="5546651"/>
            <a:ext cx="1305716" cy="1158063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arenR" startAt="8"/>
            </a:pPr>
            <a:r>
              <a:rPr lang="en-US" sz="1600" dirty="0"/>
              <a:t>Define time estimates, with range of variability</a:t>
            </a:r>
          </a:p>
          <a:p>
            <a:pPr marL="777240" lvl="1" indent="-457200">
              <a:buFont typeface="+mj-lt"/>
              <a:buAutoNum type="alphaLcParenR"/>
            </a:pPr>
            <a:r>
              <a:rPr lang="en-US" sz="1400" dirty="0"/>
              <a:t>Ask the experts</a:t>
            </a:r>
          </a:p>
          <a:p>
            <a:pPr marL="777240" lvl="1" indent="-457200">
              <a:buFont typeface="+mj-lt"/>
              <a:buAutoNum type="alphaLcParenR"/>
            </a:pPr>
            <a:r>
              <a:rPr lang="en-US" sz="1400" dirty="0"/>
              <a:t>Ensure the work is well understood</a:t>
            </a:r>
          </a:p>
          <a:p>
            <a:pPr marL="777240" lvl="1" indent="-457200">
              <a:buFont typeface="+mj-lt"/>
              <a:buAutoNum type="alphaLcParenR"/>
            </a:pPr>
            <a:r>
              <a:rPr lang="en-US" sz="1400" dirty="0"/>
              <a:t>Ambitious, standard, pessimistic</a:t>
            </a:r>
          </a:p>
          <a:p>
            <a:pPr marL="777240" lvl="1" indent="-457200">
              <a:buFont typeface="+mj-lt"/>
              <a:buAutoNum type="alphaLcParenR"/>
            </a:pPr>
            <a:r>
              <a:rPr lang="en-US" sz="1400" dirty="0"/>
              <a:t>Consider iterations</a:t>
            </a:r>
          </a:p>
          <a:p>
            <a:pPr marL="457200" indent="-457200">
              <a:buFont typeface="+mj-lt"/>
              <a:buAutoNum type="arabicParenR" startAt="8"/>
            </a:pPr>
            <a:r>
              <a:rPr lang="en-US" sz="1600" dirty="0"/>
              <a:t>Seek ways to reduce overall project duration without compromise</a:t>
            </a:r>
          </a:p>
          <a:p>
            <a:pPr marL="777240" lvl="1" indent="-457200">
              <a:buFont typeface="+mj-lt"/>
              <a:buAutoNum type="alphaLcParenR"/>
            </a:pPr>
            <a:r>
              <a:rPr lang="en-US" sz="1400" dirty="0"/>
              <a:t>Critical path, critical chain: Focus on the critical tasks</a:t>
            </a:r>
          </a:p>
          <a:p>
            <a:pPr marL="777240" lvl="1" indent="-457200">
              <a:buFont typeface="+mj-lt"/>
              <a:buAutoNum type="alphaLcParenR"/>
            </a:pPr>
            <a:r>
              <a:rPr lang="en-US" sz="1400" dirty="0"/>
              <a:t>Was there sufficient understanding when making the estimate</a:t>
            </a:r>
          </a:p>
          <a:p>
            <a:pPr marL="777240" lvl="1" indent="-457200">
              <a:buFont typeface="+mj-lt"/>
              <a:buAutoNum type="alphaLcParenR"/>
            </a:pPr>
            <a:r>
              <a:rPr lang="en-US" sz="1400" dirty="0"/>
              <a:t>Can task be shortened by higher skilled resources</a:t>
            </a:r>
          </a:p>
          <a:p>
            <a:pPr marL="777240" lvl="1" indent="-457200">
              <a:buFont typeface="+mj-lt"/>
              <a:buAutoNum type="alphaLcParenR"/>
            </a:pPr>
            <a:r>
              <a:rPr lang="en-US" sz="1400" dirty="0"/>
              <a:t>Can task be shortened by more resources</a:t>
            </a:r>
          </a:p>
          <a:p>
            <a:pPr marL="777240" lvl="1" indent="-457200">
              <a:buFont typeface="+mj-lt"/>
              <a:buAutoNum type="alphaLcParenR"/>
            </a:pPr>
            <a:r>
              <a:rPr lang="en-US" sz="1400" dirty="0"/>
              <a:t>Does 100% of predecessor need to be completed (are we extremely conservative)</a:t>
            </a:r>
          </a:p>
          <a:p>
            <a:pPr marL="777240" lvl="1" indent="-457200">
              <a:buFont typeface="+mj-lt"/>
              <a:buAutoNum type="alphaLcParenR"/>
            </a:pPr>
            <a:r>
              <a:rPr lang="en-US" sz="1400" dirty="0"/>
              <a:t>The same for the long feeding chains</a:t>
            </a:r>
          </a:p>
          <a:p>
            <a:pPr marL="457200" indent="-457200">
              <a:buFont typeface="+mj-lt"/>
              <a:buAutoNum type="arabicParenR" startAt="8"/>
            </a:pPr>
            <a:r>
              <a:rPr lang="en-US" sz="1600" dirty="0"/>
              <a:t>Complete a final, overall project assessment</a:t>
            </a:r>
          </a:p>
          <a:p>
            <a:pPr marL="777240" lvl="1" indent="-457200">
              <a:buFont typeface="+mj-lt"/>
              <a:buAutoNum type="alphaLcParenR"/>
            </a:pPr>
            <a:r>
              <a:rPr lang="en-US" sz="1400" dirty="0"/>
              <a:t>Holistic view, with the original team of sponsors, key stakeholders and experts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0157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ato Presentatie Template October 2012">
  <a:themeElements>
    <a:clrScheme name="AV 1">
      <a:dk1>
        <a:srgbClr val="000000"/>
      </a:dk1>
      <a:lt1>
        <a:srgbClr val="FFFFFF"/>
      </a:lt1>
      <a:dk2>
        <a:srgbClr val="262626"/>
      </a:dk2>
      <a:lt2>
        <a:srgbClr val="7F7F7F"/>
      </a:lt2>
      <a:accent1>
        <a:srgbClr val="204892"/>
      </a:accent1>
      <a:accent2>
        <a:srgbClr val="F2AA14"/>
      </a:accent2>
      <a:accent3>
        <a:srgbClr val="FFFFFF"/>
      </a:accent3>
      <a:accent4>
        <a:srgbClr val="000000"/>
      </a:accent4>
      <a:accent5>
        <a:srgbClr val="FFE2CA"/>
      </a:accent5>
      <a:accent6>
        <a:srgbClr val="FFC000"/>
      </a:accent6>
      <a:hlink>
        <a:srgbClr val="0C0C0C"/>
      </a:hlink>
      <a:folHlink>
        <a:srgbClr val="0031BC"/>
      </a:folHlink>
    </a:clrScheme>
    <a:fontScheme name="Media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noFill/>
        <a:ln w="19050">
          <a:solidFill>
            <a:srgbClr val="006600"/>
          </a:solidFill>
          <a:prstDash val="sysDash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0066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rgbClr val="00660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vert="horz" wrap="square" rtlCol="0" anchor="t" anchorCtr="0">
        <a:spAutoFit/>
      </a:bodyPr>
      <a:lstStyle>
        <a:defPPr marL="0" marR="0" indent="0" defTabSz="914400" rtl="0" eaLnBrk="1" fontAlgn="auto" latinLnBrk="0" hangingPunct="1">
          <a:lnSpc>
            <a:spcPct val="100000"/>
          </a:lnSpc>
          <a:spcBef>
            <a:spcPts val="700"/>
          </a:spcBef>
          <a:spcAft>
            <a:spcPts val="0"/>
          </a:spcAft>
          <a:buClr>
            <a:schemeClr val="accent2"/>
          </a:buClr>
          <a:buSzPct val="70000"/>
          <a:buFont typeface="Wingdings 2" pitchFamily="18" charset="2"/>
          <a:buNone/>
          <a:tabLst/>
          <a:defRPr sz="1400" dirty="0" smtClean="0">
            <a:solidFill>
              <a:schemeClr val="bg1"/>
            </a:solidFill>
            <a:latin typeface="Tw Cen MT" pitchFamily="34" charset="0"/>
            <a:ea typeface="Adobe Fan Heiti Std B" pitchFamily="34" charset="-128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-dato Template - 2018.potx" id="{0BCF6DD3-37ED-4B57-8CAD-50F07CEB4E1C}" vid="{47F6564B-E08B-4571-82BA-E7D478C2537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EN - LYNX Overview - Solution and Principles</Template>
  <TotalTime>1875</TotalTime>
  <Words>719</Words>
  <Application>Microsoft Office PowerPoint</Application>
  <PresentationFormat>Widescreen</PresentationFormat>
  <Paragraphs>143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Ink Free</vt:lpstr>
      <vt:lpstr>Tw Cen MT</vt:lpstr>
      <vt:lpstr>Wingdings</vt:lpstr>
      <vt:lpstr>Wingdings 2</vt:lpstr>
      <vt:lpstr>Adato Presentatie Template October 2012</vt:lpstr>
      <vt:lpstr>Creating robust project networks</vt:lpstr>
      <vt:lpstr>The problem</vt:lpstr>
      <vt:lpstr>The dilemma</vt:lpstr>
      <vt:lpstr>The goal of the plan</vt:lpstr>
      <vt:lpstr>What is it not</vt:lpstr>
      <vt:lpstr>Risks</vt:lpstr>
      <vt:lpstr>Repeatable process (1/3)</vt:lpstr>
      <vt:lpstr>Repeatable process (2/3)</vt:lpstr>
      <vt:lpstr>Repeatable process (3/3)</vt:lpstr>
      <vt:lpstr>Practical checklist</vt:lpstr>
      <vt:lpstr>Best practices</vt:lpstr>
      <vt:lpstr>Quotes</vt:lpstr>
      <vt:lpstr>Dictionaries - masterlists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robust project networks</dc:title>
  <dc:creator>Wolter Haverhals</dc:creator>
  <cp:lastModifiedBy>Ad</cp:lastModifiedBy>
  <cp:revision>29</cp:revision>
  <dcterms:created xsi:type="dcterms:W3CDTF">2018-11-13T21:19:07Z</dcterms:created>
  <dcterms:modified xsi:type="dcterms:W3CDTF">2019-01-07T11:28:18Z</dcterms:modified>
</cp:coreProperties>
</file>