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1"/>
  </p:notesMasterIdLst>
  <p:sldIdLst>
    <p:sldId id="256" r:id="rId2"/>
    <p:sldId id="672" r:id="rId3"/>
    <p:sldId id="665" r:id="rId4"/>
    <p:sldId id="666" r:id="rId5"/>
    <p:sldId id="318" r:id="rId6"/>
    <p:sldId id="670" r:id="rId7"/>
    <p:sldId id="667" r:id="rId8"/>
    <p:sldId id="668" r:id="rId9"/>
    <p:sldId id="297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212437"/>
    <a:srgbClr val="003300"/>
    <a:srgbClr val="4D4D4D"/>
    <a:srgbClr val="083660"/>
    <a:srgbClr val="0B4E8C"/>
    <a:srgbClr val="204892"/>
    <a:srgbClr val="F2665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8841" autoAdjust="0"/>
  </p:normalViewPr>
  <p:slideViewPr>
    <p:cSldViewPr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79D74B-E6EC-404F-9846-16B12B8FF57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49ADF9-24F6-4815-8E80-5C6A54865E06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GB" sz="2400" dirty="0">
              <a:solidFill>
                <a:schemeClr val="bg1"/>
              </a:solidFill>
            </a:rPr>
            <a:t>Projects, tasks, sub-tasks, cards</a:t>
          </a:r>
        </a:p>
      </dgm:t>
    </dgm:pt>
    <dgm:pt modelId="{C55FBC91-3647-4209-98F5-8C4098A5A96F}" type="parTrans" cxnId="{6321108F-12F9-4A42-B104-650E4C20223C}">
      <dgm:prSet/>
      <dgm:spPr/>
      <dgm:t>
        <a:bodyPr/>
        <a:lstStyle/>
        <a:p>
          <a:endParaRPr lang="en-GB"/>
        </a:p>
      </dgm:t>
    </dgm:pt>
    <dgm:pt modelId="{50FB15FE-9A85-41AD-B37D-FD0CACEC2769}" type="sibTrans" cxnId="{6321108F-12F9-4A42-B104-650E4C20223C}">
      <dgm:prSet/>
      <dgm:spPr/>
      <dgm:t>
        <a:bodyPr/>
        <a:lstStyle/>
        <a:p>
          <a:endParaRPr lang="en-GB"/>
        </a:p>
      </dgm:t>
    </dgm:pt>
    <dgm:pt modelId="{FD525DCE-623E-4E85-9D63-DE05BDA962BB}">
      <dgm:prSet phldrT="[Text]"/>
      <dgm:spPr>
        <a:solidFill>
          <a:srgbClr val="FF9933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Resource manager</a:t>
          </a:r>
        </a:p>
      </dgm:t>
    </dgm:pt>
    <dgm:pt modelId="{2DFA65BD-7D82-4DF2-8BBA-CFBB35EBF403}" type="parTrans" cxnId="{CC50D475-F201-44B8-BDEC-B27D214D8A0D}">
      <dgm:prSet/>
      <dgm:spPr/>
      <dgm:t>
        <a:bodyPr/>
        <a:lstStyle/>
        <a:p>
          <a:endParaRPr lang="en-GB"/>
        </a:p>
      </dgm:t>
    </dgm:pt>
    <dgm:pt modelId="{8E95B472-2B9A-4602-9093-59691E14F9AB}" type="sibTrans" cxnId="{CC50D475-F201-44B8-BDEC-B27D214D8A0D}">
      <dgm:prSet/>
      <dgm:spPr/>
      <dgm:t>
        <a:bodyPr/>
        <a:lstStyle/>
        <a:p>
          <a:endParaRPr lang="en-GB"/>
        </a:p>
      </dgm:t>
    </dgm:pt>
    <dgm:pt modelId="{A642D7A4-9896-414B-9C17-38679DED5EBE}">
      <dgm:prSet phldrT="[Text]"/>
      <dgm:spPr>
        <a:solidFill>
          <a:srgbClr val="92D05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Team manager</a:t>
          </a:r>
        </a:p>
      </dgm:t>
    </dgm:pt>
    <dgm:pt modelId="{E9F67647-9564-42B0-8A61-43CD303359F8}" type="parTrans" cxnId="{2EAE081E-0365-4646-9055-48772342AA36}">
      <dgm:prSet/>
      <dgm:spPr/>
      <dgm:t>
        <a:bodyPr/>
        <a:lstStyle/>
        <a:p>
          <a:endParaRPr lang="en-GB"/>
        </a:p>
      </dgm:t>
    </dgm:pt>
    <dgm:pt modelId="{957F7E6E-13AF-4749-836F-A6BDAF6B54F5}" type="sibTrans" cxnId="{2EAE081E-0365-4646-9055-48772342AA36}">
      <dgm:prSet/>
      <dgm:spPr/>
      <dgm:t>
        <a:bodyPr/>
        <a:lstStyle/>
        <a:p>
          <a:endParaRPr lang="en-GB"/>
        </a:p>
      </dgm:t>
    </dgm:pt>
    <dgm:pt modelId="{30B1A831-FA3B-4B7A-9B07-4EEC18BCE22E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Task manager </a:t>
          </a:r>
        </a:p>
      </dgm:t>
    </dgm:pt>
    <dgm:pt modelId="{AB16CB66-51DB-4699-8CB1-7B09078A188A}" type="parTrans" cxnId="{CCC2C357-1E40-4182-B123-9A749523CC63}">
      <dgm:prSet/>
      <dgm:spPr/>
      <dgm:t>
        <a:bodyPr/>
        <a:lstStyle/>
        <a:p>
          <a:endParaRPr lang="en-GB"/>
        </a:p>
      </dgm:t>
    </dgm:pt>
    <dgm:pt modelId="{42AF2903-D07B-483C-B234-74C07F46A4F5}" type="sibTrans" cxnId="{CCC2C357-1E40-4182-B123-9A749523CC63}">
      <dgm:prSet/>
      <dgm:spPr/>
      <dgm:t>
        <a:bodyPr/>
        <a:lstStyle/>
        <a:p>
          <a:endParaRPr lang="en-GB"/>
        </a:p>
      </dgm:t>
    </dgm:pt>
    <dgm:pt modelId="{2DE26DDE-4038-4EA3-A989-5E371F2F093F}">
      <dgm:prSet phldrT="[Text]"/>
      <dgm:spPr>
        <a:solidFill>
          <a:srgbClr val="FF9933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Skill/ Resource</a:t>
          </a:r>
        </a:p>
      </dgm:t>
    </dgm:pt>
    <dgm:pt modelId="{8CE0CAF6-F6B7-4DF5-935A-F9456A48FBCC}" type="parTrans" cxnId="{5AB797F8-CCED-46AA-A825-81DB74FF7B54}">
      <dgm:prSet/>
      <dgm:spPr/>
      <dgm:t>
        <a:bodyPr/>
        <a:lstStyle/>
        <a:p>
          <a:endParaRPr lang="en-GB"/>
        </a:p>
      </dgm:t>
    </dgm:pt>
    <dgm:pt modelId="{B2318DE4-1D34-4BF8-8C4A-6D85CF391994}" type="sibTrans" cxnId="{5AB797F8-CCED-46AA-A825-81DB74FF7B54}">
      <dgm:prSet/>
      <dgm:spPr/>
      <dgm:t>
        <a:bodyPr/>
        <a:lstStyle/>
        <a:p>
          <a:endParaRPr lang="en-GB"/>
        </a:p>
      </dgm:t>
    </dgm:pt>
    <dgm:pt modelId="{98207816-E82A-481E-95A2-BE4A76424F0E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Project manager</a:t>
          </a:r>
        </a:p>
      </dgm:t>
    </dgm:pt>
    <dgm:pt modelId="{1F2391F0-5314-4222-9246-D58DA9B3A4FC}" type="parTrans" cxnId="{E1FD2AA2-9648-4EBF-910D-44F730A26FC7}">
      <dgm:prSet/>
      <dgm:spPr/>
      <dgm:t>
        <a:bodyPr/>
        <a:lstStyle/>
        <a:p>
          <a:endParaRPr lang="en-GB"/>
        </a:p>
      </dgm:t>
    </dgm:pt>
    <dgm:pt modelId="{F25A256F-7EED-47CF-92D5-2910BF9E00C7}" type="sibTrans" cxnId="{E1FD2AA2-9648-4EBF-910D-44F730A26FC7}">
      <dgm:prSet/>
      <dgm:spPr/>
      <dgm:t>
        <a:bodyPr/>
        <a:lstStyle/>
        <a:p>
          <a:endParaRPr lang="en-GB"/>
        </a:p>
      </dgm:t>
    </dgm:pt>
    <dgm:pt modelId="{6D2443D5-C6C0-4F18-9CD9-3A508A523903}">
      <dgm:prSet phldrT="[Text]"/>
      <dgm:spPr>
        <a:solidFill>
          <a:srgbClr val="92D05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Portfolio manager</a:t>
          </a:r>
        </a:p>
      </dgm:t>
    </dgm:pt>
    <dgm:pt modelId="{5A353EE2-0835-4EC1-9C52-A9C0D601BEC7}" type="parTrans" cxnId="{B593D937-F8F6-4945-B6DF-365E30CB0CCA}">
      <dgm:prSet/>
      <dgm:spPr/>
      <dgm:t>
        <a:bodyPr/>
        <a:lstStyle/>
        <a:p>
          <a:endParaRPr lang="en-GB"/>
        </a:p>
      </dgm:t>
    </dgm:pt>
    <dgm:pt modelId="{BECD4E00-EEDA-44FB-90F0-90162734CCB7}" type="sibTrans" cxnId="{B593D937-F8F6-4945-B6DF-365E30CB0CCA}">
      <dgm:prSet/>
      <dgm:spPr/>
      <dgm:t>
        <a:bodyPr/>
        <a:lstStyle/>
        <a:p>
          <a:endParaRPr lang="en-GB"/>
        </a:p>
      </dgm:t>
    </dgm:pt>
    <dgm:pt modelId="{F01D2FE0-B8C6-4C82-A5EC-B1F2D09FC8F7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Team member</a:t>
          </a:r>
        </a:p>
      </dgm:t>
    </dgm:pt>
    <dgm:pt modelId="{6C780CB8-63BB-44F1-A4E1-EB63714A5441}" type="parTrans" cxnId="{7422FFE4-1705-42C8-85AD-A0160782E2DB}">
      <dgm:prSet/>
      <dgm:spPr/>
      <dgm:t>
        <a:bodyPr/>
        <a:lstStyle/>
        <a:p>
          <a:endParaRPr lang="en-US"/>
        </a:p>
      </dgm:t>
    </dgm:pt>
    <dgm:pt modelId="{1986FD62-6C6D-446F-AA06-BD7D7A862718}" type="sibTrans" cxnId="{7422FFE4-1705-42C8-85AD-A0160782E2DB}">
      <dgm:prSet/>
      <dgm:spPr/>
      <dgm:t>
        <a:bodyPr/>
        <a:lstStyle/>
        <a:p>
          <a:endParaRPr lang="en-US"/>
        </a:p>
      </dgm:t>
    </dgm:pt>
    <dgm:pt modelId="{957A97DD-016F-4667-BB6C-E222D7943AEA}" type="pres">
      <dgm:prSet presAssocID="{2779D74B-E6EC-404F-9846-16B12B8FF578}" presName="composite" presStyleCnt="0">
        <dgm:presLayoutVars>
          <dgm:chMax val="1"/>
          <dgm:dir/>
          <dgm:resizeHandles val="exact"/>
        </dgm:presLayoutVars>
      </dgm:prSet>
      <dgm:spPr/>
    </dgm:pt>
    <dgm:pt modelId="{20188356-47B9-4080-B69B-5885A9D50BFD}" type="pres">
      <dgm:prSet presAssocID="{2779D74B-E6EC-404F-9846-16B12B8FF578}" presName="radial" presStyleCnt="0">
        <dgm:presLayoutVars>
          <dgm:animLvl val="ctr"/>
        </dgm:presLayoutVars>
      </dgm:prSet>
      <dgm:spPr/>
    </dgm:pt>
    <dgm:pt modelId="{60DD7353-0344-4AB4-9941-39CBF290C3BC}" type="pres">
      <dgm:prSet presAssocID="{C649ADF9-24F6-4815-8E80-5C6A54865E06}" presName="centerShape" presStyleLbl="vennNode1" presStyleIdx="0" presStyleCnt="8"/>
      <dgm:spPr/>
    </dgm:pt>
    <dgm:pt modelId="{CA58D45C-0A0A-42D8-BAD3-536DE9EF6CF1}" type="pres">
      <dgm:prSet presAssocID="{6D2443D5-C6C0-4F18-9CD9-3A508A523903}" presName="node" presStyleLbl="vennNode1" presStyleIdx="1" presStyleCnt="8">
        <dgm:presLayoutVars>
          <dgm:bulletEnabled val="1"/>
        </dgm:presLayoutVars>
      </dgm:prSet>
      <dgm:spPr/>
    </dgm:pt>
    <dgm:pt modelId="{6AD1338F-0A65-46CE-8B07-32607017B2C1}" type="pres">
      <dgm:prSet presAssocID="{98207816-E82A-481E-95A2-BE4A76424F0E}" presName="node" presStyleLbl="vennNode1" presStyleIdx="2" presStyleCnt="8">
        <dgm:presLayoutVars>
          <dgm:bulletEnabled val="1"/>
        </dgm:presLayoutVars>
      </dgm:prSet>
      <dgm:spPr/>
    </dgm:pt>
    <dgm:pt modelId="{F8229CB6-337D-4115-A4DE-1C8E8392B3A4}" type="pres">
      <dgm:prSet presAssocID="{FD525DCE-623E-4E85-9D63-DE05BDA962BB}" presName="node" presStyleLbl="vennNode1" presStyleIdx="3" presStyleCnt="8">
        <dgm:presLayoutVars>
          <dgm:bulletEnabled val="1"/>
        </dgm:presLayoutVars>
      </dgm:prSet>
      <dgm:spPr/>
    </dgm:pt>
    <dgm:pt modelId="{B1ACA78E-DA20-43C9-A6F9-EECB581BD537}" type="pres">
      <dgm:prSet presAssocID="{A642D7A4-9896-414B-9C17-38679DED5EBE}" presName="node" presStyleLbl="vennNode1" presStyleIdx="4" presStyleCnt="8">
        <dgm:presLayoutVars>
          <dgm:bulletEnabled val="1"/>
        </dgm:presLayoutVars>
      </dgm:prSet>
      <dgm:spPr/>
    </dgm:pt>
    <dgm:pt modelId="{84377792-BA04-4648-83DA-300DBE454695}" type="pres">
      <dgm:prSet presAssocID="{30B1A831-FA3B-4B7A-9B07-4EEC18BCE22E}" presName="node" presStyleLbl="vennNode1" presStyleIdx="5" presStyleCnt="8">
        <dgm:presLayoutVars>
          <dgm:bulletEnabled val="1"/>
        </dgm:presLayoutVars>
      </dgm:prSet>
      <dgm:spPr/>
    </dgm:pt>
    <dgm:pt modelId="{3A53407A-C7F5-4C0C-B88D-A610085982EE}" type="pres">
      <dgm:prSet presAssocID="{2DE26DDE-4038-4EA3-A989-5E371F2F093F}" presName="node" presStyleLbl="vennNode1" presStyleIdx="6" presStyleCnt="8">
        <dgm:presLayoutVars>
          <dgm:bulletEnabled val="1"/>
        </dgm:presLayoutVars>
      </dgm:prSet>
      <dgm:spPr/>
    </dgm:pt>
    <dgm:pt modelId="{5C102AA2-B77F-4E5D-AD7E-72AAFCADE84D}" type="pres">
      <dgm:prSet presAssocID="{F01D2FE0-B8C6-4C82-A5EC-B1F2D09FC8F7}" presName="node" presStyleLbl="vennNode1" presStyleIdx="7" presStyleCnt="8">
        <dgm:presLayoutVars>
          <dgm:bulletEnabled val="1"/>
        </dgm:presLayoutVars>
      </dgm:prSet>
      <dgm:spPr/>
    </dgm:pt>
  </dgm:ptLst>
  <dgm:cxnLst>
    <dgm:cxn modelId="{55D2A706-F2D7-48DE-9538-4199BD3E8CAD}" type="presOf" srcId="{FD525DCE-623E-4E85-9D63-DE05BDA962BB}" destId="{F8229CB6-337D-4115-A4DE-1C8E8392B3A4}" srcOrd="0" destOrd="0" presId="urn:microsoft.com/office/officeart/2005/8/layout/radial3"/>
    <dgm:cxn modelId="{6518260F-2FEB-4934-91A3-1D7CD5E6EA45}" type="presOf" srcId="{98207816-E82A-481E-95A2-BE4A76424F0E}" destId="{6AD1338F-0A65-46CE-8B07-32607017B2C1}" srcOrd="0" destOrd="0" presId="urn:microsoft.com/office/officeart/2005/8/layout/radial3"/>
    <dgm:cxn modelId="{A7376A12-0E06-4CE4-8D62-53328C2706D2}" type="presOf" srcId="{6D2443D5-C6C0-4F18-9CD9-3A508A523903}" destId="{CA58D45C-0A0A-42D8-BAD3-536DE9EF6CF1}" srcOrd="0" destOrd="0" presId="urn:microsoft.com/office/officeart/2005/8/layout/radial3"/>
    <dgm:cxn modelId="{2EAE081E-0365-4646-9055-48772342AA36}" srcId="{C649ADF9-24F6-4815-8E80-5C6A54865E06}" destId="{A642D7A4-9896-414B-9C17-38679DED5EBE}" srcOrd="3" destOrd="0" parTransId="{E9F67647-9564-42B0-8A61-43CD303359F8}" sibTransId="{957F7E6E-13AF-4749-836F-A6BDAF6B54F5}"/>
    <dgm:cxn modelId="{80A8DA1F-04BF-41C2-A4B3-64FB2EC05EE0}" type="presOf" srcId="{30B1A831-FA3B-4B7A-9B07-4EEC18BCE22E}" destId="{84377792-BA04-4648-83DA-300DBE454695}" srcOrd="0" destOrd="0" presId="urn:microsoft.com/office/officeart/2005/8/layout/radial3"/>
    <dgm:cxn modelId="{8833E423-133B-4798-94D8-770908C3FCB6}" type="presOf" srcId="{A642D7A4-9896-414B-9C17-38679DED5EBE}" destId="{B1ACA78E-DA20-43C9-A6F9-EECB581BD537}" srcOrd="0" destOrd="0" presId="urn:microsoft.com/office/officeart/2005/8/layout/radial3"/>
    <dgm:cxn modelId="{B593D937-F8F6-4945-B6DF-365E30CB0CCA}" srcId="{C649ADF9-24F6-4815-8E80-5C6A54865E06}" destId="{6D2443D5-C6C0-4F18-9CD9-3A508A523903}" srcOrd="0" destOrd="0" parTransId="{5A353EE2-0835-4EC1-9C52-A9C0D601BEC7}" sibTransId="{BECD4E00-EEDA-44FB-90F0-90162734CCB7}"/>
    <dgm:cxn modelId="{CC50D475-F201-44B8-BDEC-B27D214D8A0D}" srcId="{C649ADF9-24F6-4815-8E80-5C6A54865E06}" destId="{FD525DCE-623E-4E85-9D63-DE05BDA962BB}" srcOrd="2" destOrd="0" parTransId="{2DFA65BD-7D82-4DF2-8BBA-CFBB35EBF403}" sibTransId="{8E95B472-2B9A-4602-9093-59691E14F9AB}"/>
    <dgm:cxn modelId="{CCC2C357-1E40-4182-B123-9A749523CC63}" srcId="{C649ADF9-24F6-4815-8E80-5C6A54865E06}" destId="{30B1A831-FA3B-4B7A-9B07-4EEC18BCE22E}" srcOrd="4" destOrd="0" parTransId="{AB16CB66-51DB-4699-8CB1-7B09078A188A}" sibTransId="{42AF2903-D07B-483C-B234-74C07F46A4F5}"/>
    <dgm:cxn modelId="{F479BC80-B3EB-4DBA-B95F-B024D57AEBF3}" type="presOf" srcId="{2DE26DDE-4038-4EA3-A989-5E371F2F093F}" destId="{3A53407A-C7F5-4C0C-B88D-A610085982EE}" srcOrd="0" destOrd="0" presId="urn:microsoft.com/office/officeart/2005/8/layout/radial3"/>
    <dgm:cxn modelId="{6321108F-12F9-4A42-B104-650E4C20223C}" srcId="{2779D74B-E6EC-404F-9846-16B12B8FF578}" destId="{C649ADF9-24F6-4815-8E80-5C6A54865E06}" srcOrd="0" destOrd="0" parTransId="{C55FBC91-3647-4209-98F5-8C4098A5A96F}" sibTransId="{50FB15FE-9A85-41AD-B37D-FD0CACEC2769}"/>
    <dgm:cxn modelId="{E1FD2AA2-9648-4EBF-910D-44F730A26FC7}" srcId="{C649ADF9-24F6-4815-8E80-5C6A54865E06}" destId="{98207816-E82A-481E-95A2-BE4A76424F0E}" srcOrd="1" destOrd="0" parTransId="{1F2391F0-5314-4222-9246-D58DA9B3A4FC}" sibTransId="{F25A256F-7EED-47CF-92D5-2910BF9E00C7}"/>
    <dgm:cxn modelId="{84B4A9AC-F9E7-4AF3-8A4D-7AC26F60BE56}" type="presOf" srcId="{C649ADF9-24F6-4815-8E80-5C6A54865E06}" destId="{60DD7353-0344-4AB4-9941-39CBF290C3BC}" srcOrd="0" destOrd="0" presId="urn:microsoft.com/office/officeart/2005/8/layout/radial3"/>
    <dgm:cxn modelId="{7D86FBC9-51A2-433F-B4DB-3B5BF131D384}" type="presOf" srcId="{F01D2FE0-B8C6-4C82-A5EC-B1F2D09FC8F7}" destId="{5C102AA2-B77F-4E5D-AD7E-72AAFCADE84D}" srcOrd="0" destOrd="0" presId="urn:microsoft.com/office/officeart/2005/8/layout/radial3"/>
    <dgm:cxn modelId="{BBF361CE-5D1F-448F-9274-4E2F91C841DF}" type="presOf" srcId="{2779D74B-E6EC-404F-9846-16B12B8FF578}" destId="{957A97DD-016F-4667-BB6C-E222D7943AEA}" srcOrd="0" destOrd="0" presId="urn:microsoft.com/office/officeart/2005/8/layout/radial3"/>
    <dgm:cxn modelId="{7422FFE4-1705-42C8-85AD-A0160782E2DB}" srcId="{C649ADF9-24F6-4815-8E80-5C6A54865E06}" destId="{F01D2FE0-B8C6-4C82-A5EC-B1F2D09FC8F7}" srcOrd="6" destOrd="0" parTransId="{6C780CB8-63BB-44F1-A4E1-EB63714A5441}" sibTransId="{1986FD62-6C6D-446F-AA06-BD7D7A862718}"/>
    <dgm:cxn modelId="{5AB797F8-CCED-46AA-A825-81DB74FF7B54}" srcId="{C649ADF9-24F6-4815-8E80-5C6A54865E06}" destId="{2DE26DDE-4038-4EA3-A989-5E371F2F093F}" srcOrd="5" destOrd="0" parTransId="{8CE0CAF6-F6B7-4DF5-935A-F9456A48FBCC}" sibTransId="{B2318DE4-1D34-4BF8-8C4A-6D85CF391994}"/>
    <dgm:cxn modelId="{54C69ECF-C55C-4FA7-9392-5A4E9AF840A2}" type="presParOf" srcId="{957A97DD-016F-4667-BB6C-E222D7943AEA}" destId="{20188356-47B9-4080-B69B-5885A9D50BFD}" srcOrd="0" destOrd="0" presId="urn:microsoft.com/office/officeart/2005/8/layout/radial3"/>
    <dgm:cxn modelId="{807D01B4-2D98-4D05-B4D1-1910B8CEA769}" type="presParOf" srcId="{20188356-47B9-4080-B69B-5885A9D50BFD}" destId="{60DD7353-0344-4AB4-9941-39CBF290C3BC}" srcOrd="0" destOrd="0" presId="urn:microsoft.com/office/officeart/2005/8/layout/radial3"/>
    <dgm:cxn modelId="{C285521E-1239-4CFB-A42B-815EDD1D3AF0}" type="presParOf" srcId="{20188356-47B9-4080-B69B-5885A9D50BFD}" destId="{CA58D45C-0A0A-42D8-BAD3-536DE9EF6CF1}" srcOrd="1" destOrd="0" presId="urn:microsoft.com/office/officeart/2005/8/layout/radial3"/>
    <dgm:cxn modelId="{21906731-3A92-4F7A-AF7A-7C74D052AF9F}" type="presParOf" srcId="{20188356-47B9-4080-B69B-5885A9D50BFD}" destId="{6AD1338F-0A65-46CE-8B07-32607017B2C1}" srcOrd="2" destOrd="0" presId="urn:microsoft.com/office/officeart/2005/8/layout/radial3"/>
    <dgm:cxn modelId="{B2F38B69-C78B-4BDC-B45F-7DB168D550CF}" type="presParOf" srcId="{20188356-47B9-4080-B69B-5885A9D50BFD}" destId="{F8229CB6-337D-4115-A4DE-1C8E8392B3A4}" srcOrd="3" destOrd="0" presId="urn:microsoft.com/office/officeart/2005/8/layout/radial3"/>
    <dgm:cxn modelId="{4F48FD5C-E4AF-4F97-9B5A-3D49E25262D6}" type="presParOf" srcId="{20188356-47B9-4080-B69B-5885A9D50BFD}" destId="{B1ACA78E-DA20-43C9-A6F9-EECB581BD537}" srcOrd="4" destOrd="0" presId="urn:microsoft.com/office/officeart/2005/8/layout/radial3"/>
    <dgm:cxn modelId="{FFB234F9-A7C8-46E2-83E3-34756405D6D8}" type="presParOf" srcId="{20188356-47B9-4080-B69B-5885A9D50BFD}" destId="{84377792-BA04-4648-83DA-300DBE454695}" srcOrd="5" destOrd="0" presId="urn:microsoft.com/office/officeart/2005/8/layout/radial3"/>
    <dgm:cxn modelId="{E9BD228F-B356-483E-A767-8D5D72323783}" type="presParOf" srcId="{20188356-47B9-4080-B69B-5885A9D50BFD}" destId="{3A53407A-C7F5-4C0C-B88D-A610085982EE}" srcOrd="6" destOrd="0" presId="urn:microsoft.com/office/officeart/2005/8/layout/radial3"/>
    <dgm:cxn modelId="{F240E6EE-A021-41E1-96C3-BA9E9995B989}" type="presParOf" srcId="{20188356-47B9-4080-B69B-5885A9D50BFD}" destId="{5C102AA2-B77F-4E5D-AD7E-72AAFCADE84D}" srcOrd="7" destOrd="0" presId="urn:microsoft.com/office/officeart/2005/8/layout/radial3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79D74B-E6EC-404F-9846-16B12B8FF578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49ADF9-24F6-4815-8E80-5C6A54865E06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n-GB" sz="2400" dirty="0">
              <a:solidFill>
                <a:schemeClr val="bg1"/>
              </a:solidFill>
            </a:rPr>
            <a:t>Projects, tasks, sub-tasks, cards</a:t>
          </a:r>
        </a:p>
      </dgm:t>
    </dgm:pt>
    <dgm:pt modelId="{C55FBC91-3647-4209-98F5-8C4098A5A96F}" type="parTrans" cxnId="{6321108F-12F9-4A42-B104-650E4C20223C}">
      <dgm:prSet/>
      <dgm:spPr/>
      <dgm:t>
        <a:bodyPr/>
        <a:lstStyle/>
        <a:p>
          <a:endParaRPr lang="en-GB"/>
        </a:p>
      </dgm:t>
    </dgm:pt>
    <dgm:pt modelId="{50FB15FE-9A85-41AD-B37D-FD0CACEC2769}" type="sibTrans" cxnId="{6321108F-12F9-4A42-B104-650E4C20223C}">
      <dgm:prSet/>
      <dgm:spPr/>
      <dgm:t>
        <a:bodyPr/>
        <a:lstStyle/>
        <a:p>
          <a:endParaRPr lang="en-GB"/>
        </a:p>
      </dgm:t>
    </dgm:pt>
    <dgm:pt modelId="{FD525DCE-623E-4E85-9D63-DE05BDA962BB}">
      <dgm:prSet phldrT="[Text]"/>
      <dgm:spPr>
        <a:solidFill>
          <a:srgbClr val="FF9933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Resource manager</a:t>
          </a:r>
        </a:p>
      </dgm:t>
    </dgm:pt>
    <dgm:pt modelId="{2DFA65BD-7D82-4DF2-8BBA-CFBB35EBF403}" type="parTrans" cxnId="{CC50D475-F201-44B8-BDEC-B27D214D8A0D}">
      <dgm:prSet/>
      <dgm:spPr/>
      <dgm:t>
        <a:bodyPr/>
        <a:lstStyle/>
        <a:p>
          <a:endParaRPr lang="en-GB"/>
        </a:p>
      </dgm:t>
    </dgm:pt>
    <dgm:pt modelId="{8E95B472-2B9A-4602-9093-59691E14F9AB}" type="sibTrans" cxnId="{CC50D475-F201-44B8-BDEC-B27D214D8A0D}">
      <dgm:prSet/>
      <dgm:spPr/>
      <dgm:t>
        <a:bodyPr/>
        <a:lstStyle/>
        <a:p>
          <a:endParaRPr lang="en-GB"/>
        </a:p>
      </dgm:t>
    </dgm:pt>
    <dgm:pt modelId="{30B1A831-FA3B-4B7A-9B07-4EEC18BCE22E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LYNX Task manager </a:t>
          </a:r>
        </a:p>
      </dgm:t>
    </dgm:pt>
    <dgm:pt modelId="{AB16CB66-51DB-4699-8CB1-7B09078A188A}" type="parTrans" cxnId="{CCC2C357-1E40-4182-B123-9A749523CC63}">
      <dgm:prSet/>
      <dgm:spPr/>
      <dgm:t>
        <a:bodyPr/>
        <a:lstStyle/>
        <a:p>
          <a:endParaRPr lang="en-GB"/>
        </a:p>
      </dgm:t>
    </dgm:pt>
    <dgm:pt modelId="{42AF2903-D07B-483C-B234-74C07F46A4F5}" type="sibTrans" cxnId="{CCC2C357-1E40-4182-B123-9A749523CC63}">
      <dgm:prSet/>
      <dgm:spPr/>
      <dgm:t>
        <a:bodyPr/>
        <a:lstStyle/>
        <a:p>
          <a:endParaRPr lang="en-GB"/>
        </a:p>
      </dgm:t>
    </dgm:pt>
    <dgm:pt modelId="{98207816-E82A-481E-95A2-BE4A76424F0E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Project manager</a:t>
          </a:r>
        </a:p>
      </dgm:t>
    </dgm:pt>
    <dgm:pt modelId="{1F2391F0-5314-4222-9246-D58DA9B3A4FC}" type="parTrans" cxnId="{E1FD2AA2-9648-4EBF-910D-44F730A26FC7}">
      <dgm:prSet/>
      <dgm:spPr/>
      <dgm:t>
        <a:bodyPr/>
        <a:lstStyle/>
        <a:p>
          <a:endParaRPr lang="en-GB"/>
        </a:p>
      </dgm:t>
    </dgm:pt>
    <dgm:pt modelId="{F25A256F-7EED-47CF-92D5-2910BF9E00C7}" type="sibTrans" cxnId="{E1FD2AA2-9648-4EBF-910D-44F730A26FC7}">
      <dgm:prSet/>
      <dgm:spPr/>
      <dgm:t>
        <a:bodyPr/>
        <a:lstStyle/>
        <a:p>
          <a:endParaRPr lang="en-GB"/>
        </a:p>
      </dgm:t>
    </dgm:pt>
    <dgm:pt modelId="{6D2443D5-C6C0-4F18-9CD9-3A508A523903}">
      <dgm:prSet phldrT="[Text]"/>
      <dgm:spPr>
        <a:solidFill>
          <a:srgbClr val="92D050"/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PMO</a:t>
          </a:r>
        </a:p>
      </dgm:t>
    </dgm:pt>
    <dgm:pt modelId="{5A353EE2-0835-4EC1-9C52-A9C0D601BEC7}" type="parTrans" cxnId="{B593D937-F8F6-4945-B6DF-365E30CB0CCA}">
      <dgm:prSet/>
      <dgm:spPr/>
      <dgm:t>
        <a:bodyPr/>
        <a:lstStyle/>
        <a:p>
          <a:endParaRPr lang="en-GB"/>
        </a:p>
      </dgm:t>
    </dgm:pt>
    <dgm:pt modelId="{BECD4E00-EEDA-44FB-90F0-90162734CCB7}" type="sibTrans" cxnId="{B593D937-F8F6-4945-B6DF-365E30CB0CCA}">
      <dgm:prSet/>
      <dgm:spPr/>
      <dgm:t>
        <a:bodyPr/>
        <a:lstStyle/>
        <a:p>
          <a:endParaRPr lang="en-GB"/>
        </a:p>
      </dgm:t>
    </dgm:pt>
    <dgm:pt modelId="{F01D2FE0-B8C6-4C82-A5EC-B1F2D09FC8F7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GB" dirty="0">
              <a:solidFill>
                <a:schemeClr val="bg1"/>
              </a:solidFill>
            </a:rPr>
            <a:t>Team member</a:t>
          </a:r>
        </a:p>
      </dgm:t>
    </dgm:pt>
    <dgm:pt modelId="{6C780CB8-63BB-44F1-A4E1-EB63714A5441}" type="parTrans" cxnId="{7422FFE4-1705-42C8-85AD-A0160782E2DB}">
      <dgm:prSet/>
      <dgm:spPr/>
      <dgm:t>
        <a:bodyPr/>
        <a:lstStyle/>
        <a:p>
          <a:endParaRPr lang="en-US"/>
        </a:p>
      </dgm:t>
    </dgm:pt>
    <dgm:pt modelId="{1986FD62-6C6D-446F-AA06-BD7D7A862718}" type="sibTrans" cxnId="{7422FFE4-1705-42C8-85AD-A0160782E2DB}">
      <dgm:prSet/>
      <dgm:spPr/>
      <dgm:t>
        <a:bodyPr/>
        <a:lstStyle/>
        <a:p>
          <a:endParaRPr lang="en-US"/>
        </a:p>
      </dgm:t>
    </dgm:pt>
    <dgm:pt modelId="{957A97DD-016F-4667-BB6C-E222D7943AEA}" type="pres">
      <dgm:prSet presAssocID="{2779D74B-E6EC-404F-9846-16B12B8FF578}" presName="composite" presStyleCnt="0">
        <dgm:presLayoutVars>
          <dgm:chMax val="1"/>
          <dgm:dir/>
          <dgm:resizeHandles val="exact"/>
        </dgm:presLayoutVars>
      </dgm:prSet>
      <dgm:spPr/>
    </dgm:pt>
    <dgm:pt modelId="{20188356-47B9-4080-B69B-5885A9D50BFD}" type="pres">
      <dgm:prSet presAssocID="{2779D74B-E6EC-404F-9846-16B12B8FF578}" presName="radial" presStyleCnt="0">
        <dgm:presLayoutVars>
          <dgm:animLvl val="ctr"/>
        </dgm:presLayoutVars>
      </dgm:prSet>
      <dgm:spPr/>
    </dgm:pt>
    <dgm:pt modelId="{60DD7353-0344-4AB4-9941-39CBF290C3BC}" type="pres">
      <dgm:prSet presAssocID="{C649ADF9-24F6-4815-8E80-5C6A54865E06}" presName="centerShape" presStyleLbl="vennNode1" presStyleIdx="0" presStyleCnt="6"/>
      <dgm:spPr/>
    </dgm:pt>
    <dgm:pt modelId="{CA58D45C-0A0A-42D8-BAD3-536DE9EF6CF1}" type="pres">
      <dgm:prSet presAssocID="{6D2443D5-C6C0-4F18-9CD9-3A508A523903}" presName="node" presStyleLbl="vennNode1" presStyleIdx="1" presStyleCnt="6">
        <dgm:presLayoutVars>
          <dgm:bulletEnabled val="1"/>
        </dgm:presLayoutVars>
      </dgm:prSet>
      <dgm:spPr/>
    </dgm:pt>
    <dgm:pt modelId="{6AD1338F-0A65-46CE-8B07-32607017B2C1}" type="pres">
      <dgm:prSet presAssocID="{98207816-E82A-481E-95A2-BE4A76424F0E}" presName="node" presStyleLbl="vennNode1" presStyleIdx="2" presStyleCnt="6">
        <dgm:presLayoutVars>
          <dgm:bulletEnabled val="1"/>
        </dgm:presLayoutVars>
      </dgm:prSet>
      <dgm:spPr/>
    </dgm:pt>
    <dgm:pt modelId="{F8229CB6-337D-4115-A4DE-1C8E8392B3A4}" type="pres">
      <dgm:prSet presAssocID="{FD525DCE-623E-4E85-9D63-DE05BDA962BB}" presName="node" presStyleLbl="vennNode1" presStyleIdx="3" presStyleCnt="6">
        <dgm:presLayoutVars>
          <dgm:bulletEnabled val="1"/>
        </dgm:presLayoutVars>
      </dgm:prSet>
      <dgm:spPr/>
    </dgm:pt>
    <dgm:pt modelId="{84377792-BA04-4648-83DA-300DBE454695}" type="pres">
      <dgm:prSet presAssocID="{30B1A831-FA3B-4B7A-9B07-4EEC18BCE22E}" presName="node" presStyleLbl="vennNode1" presStyleIdx="4" presStyleCnt="6">
        <dgm:presLayoutVars>
          <dgm:bulletEnabled val="1"/>
        </dgm:presLayoutVars>
      </dgm:prSet>
      <dgm:spPr/>
    </dgm:pt>
    <dgm:pt modelId="{5C102AA2-B77F-4E5D-AD7E-72AAFCADE84D}" type="pres">
      <dgm:prSet presAssocID="{F01D2FE0-B8C6-4C82-A5EC-B1F2D09FC8F7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55D2A706-F2D7-48DE-9538-4199BD3E8CAD}" type="presOf" srcId="{FD525DCE-623E-4E85-9D63-DE05BDA962BB}" destId="{F8229CB6-337D-4115-A4DE-1C8E8392B3A4}" srcOrd="0" destOrd="0" presId="urn:microsoft.com/office/officeart/2005/8/layout/radial3"/>
    <dgm:cxn modelId="{6518260F-2FEB-4934-91A3-1D7CD5E6EA45}" type="presOf" srcId="{98207816-E82A-481E-95A2-BE4A76424F0E}" destId="{6AD1338F-0A65-46CE-8B07-32607017B2C1}" srcOrd="0" destOrd="0" presId="urn:microsoft.com/office/officeart/2005/8/layout/radial3"/>
    <dgm:cxn modelId="{A7376A12-0E06-4CE4-8D62-53328C2706D2}" type="presOf" srcId="{6D2443D5-C6C0-4F18-9CD9-3A508A523903}" destId="{CA58D45C-0A0A-42D8-BAD3-536DE9EF6CF1}" srcOrd="0" destOrd="0" presId="urn:microsoft.com/office/officeart/2005/8/layout/radial3"/>
    <dgm:cxn modelId="{80A8DA1F-04BF-41C2-A4B3-64FB2EC05EE0}" type="presOf" srcId="{30B1A831-FA3B-4B7A-9B07-4EEC18BCE22E}" destId="{84377792-BA04-4648-83DA-300DBE454695}" srcOrd="0" destOrd="0" presId="urn:microsoft.com/office/officeart/2005/8/layout/radial3"/>
    <dgm:cxn modelId="{B593D937-F8F6-4945-B6DF-365E30CB0CCA}" srcId="{C649ADF9-24F6-4815-8E80-5C6A54865E06}" destId="{6D2443D5-C6C0-4F18-9CD9-3A508A523903}" srcOrd="0" destOrd="0" parTransId="{5A353EE2-0835-4EC1-9C52-A9C0D601BEC7}" sibTransId="{BECD4E00-EEDA-44FB-90F0-90162734CCB7}"/>
    <dgm:cxn modelId="{CC50D475-F201-44B8-BDEC-B27D214D8A0D}" srcId="{C649ADF9-24F6-4815-8E80-5C6A54865E06}" destId="{FD525DCE-623E-4E85-9D63-DE05BDA962BB}" srcOrd="2" destOrd="0" parTransId="{2DFA65BD-7D82-4DF2-8BBA-CFBB35EBF403}" sibTransId="{8E95B472-2B9A-4602-9093-59691E14F9AB}"/>
    <dgm:cxn modelId="{CCC2C357-1E40-4182-B123-9A749523CC63}" srcId="{C649ADF9-24F6-4815-8E80-5C6A54865E06}" destId="{30B1A831-FA3B-4B7A-9B07-4EEC18BCE22E}" srcOrd="3" destOrd="0" parTransId="{AB16CB66-51DB-4699-8CB1-7B09078A188A}" sibTransId="{42AF2903-D07B-483C-B234-74C07F46A4F5}"/>
    <dgm:cxn modelId="{6321108F-12F9-4A42-B104-650E4C20223C}" srcId="{2779D74B-E6EC-404F-9846-16B12B8FF578}" destId="{C649ADF9-24F6-4815-8E80-5C6A54865E06}" srcOrd="0" destOrd="0" parTransId="{C55FBC91-3647-4209-98F5-8C4098A5A96F}" sibTransId="{50FB15FE-9A85-41AD-B37D-FD0CACEC2769}"/>
    <dgm:cxn modelId="{E1FD2AA2-9648-4EBF-910D-44F730A26FC7}" srcId="{C649ADF9-24F6-4815-8E80-5C6A54865E06}" destId="{98207816-E82A-481E-95A2-BE4A76424F0E}" srcOrd="1" destOrd="0" parTransId="{1F2391F0-5314-4222-9246-D58DA9B3A4FC}" sibTransId="{F25A256F-7EED-47CF-92D5-2910BF9E00C7}"/>
    <dgm:cxn modelId="{84B4A9AC-F9E7-4AF3-8A4D-7AC26F60BE56}" type="presOf" srcId="{C649ADF9-24F6-4815-8E80-5C6A54865E06}" destId="{60DD7353-0344-4AB4-9941-39CBF290C3BC}" srcOrd="0" destOrd="0" presId="urn:microsoft.com/office/officeart/2005/8/layout/radial3"/>
    <dgm:cxn modelId="{7D86FBC9-51A2-433F-B4DB-3B5BF131D384}" type="presOf" srcId="{F01D2FE0-B8C6-4C82-A5EC-B1F2D09FC8F7}" destId="{5C102AA2-B77F-4E5D-AD7E-72AAFCADE84D}" srcOrd="0" destOrd="0" presId="urn:microsoft.com/office/officeart/2005/8/layout/radial3"/>
    <dgm:cxn modelId="{BBF361CE-5D1F-448F-9274-4E2F91C841DF}" type="presOf" srcId="{2779D74B-E6EC-404F-9846-16B12B8FF578}" destId="{957A97DD-016F-4667-BB6C-E222D7943AEA}" srcOrd="0" destOrd="0" presId="urn:microsoft.com/office/officeart/2005/8/layout/radial3"/>
    <dgm:cxn modelId="{7422FFE4-1705-42C8-85AD-A0160782E2DB}" srcId="{C649ADF9-24F6-4815-8E80-5C6A54865E06}" destId="{F01D2FE0-B8C6-4C82-A5EC-B1F2D09FC8F7}" srcOrd="4" destOrd="0" parTransId="{6C780CB8-63BB-44F1-A4E1-EB63714A5441}" sibTransId="{1986FD62-6C6D-446F-AA06-BD7D7A862718}"/>
    <dgm:cxn modelId="{54C69ECF-C55C-4FA7-9392-5A4E9AF840A2}" type="presParOf" srcId="{957A97DD-016F-4667-BB6C-E222D7943AEA}" destId="{20188356-47B9-4080-B69B-5885A9D50BFD}" srcOrd="0" destOrd="0" presId="urn:microsoft.com/office/officeart/2005/8/layout/radial3"/>
    <dgm:cxn modelId="{807D01B4-2D98-4D05-B4D1-1910B8CEA769}" type="presParOf" srcId="{20188356-47B9-4080-B69B-5885A9D50BFD}" destId="{60DD7353-0344-4AB4-9941-39CBF290C3BC}" srcOrd="0" destOrd="0" presId="urn:microsoft.com/office/officeart/2005/8/layout/radial3"/>
    <dgm:cxn modelId="{C285521E-1239-4CFB-A42B-815EDD1D3AF0}" type="presParOf" srcId="{20188356-47B9-4080-B69B-5885A9D50BFD}" destId="{CA58D45C-0A0A-42D8-BAD3-536DE9EF6CF1}" srcOrd="1" destOrd="0" presId="urn:microsoft.com/office/officeart/2005/8/layout/radial3"/>
    <dgm:cxn modelId="{21906731-3A92-4F7A-AF7A-7C74D052AF9F}" type="presParOf" srcId="{20188356-47B9-4080-B69B-5885A9D50BFD}" destId="{6AD1338F-0A65-46CE-8B07-32607017B2C1}" srcOrd="2" destOrd="0" presId="urn:microsoft.com/office/officeart/2005/8/layout/radial3"/>
    <dgm:cxn modelId="{B2F38B69-C78B-4BDC-B45F-7DB168D550CF}" type="presParOf" srcId="{20188356-47B9-4080-B69B-5885A9D50BFD}" destId="{F8229CB6-337D-4115-A4DE-1C8E8392B3A4}" srcOrd="3" destOrd="0" presId="urn:microsoft.com/office/officeart/2005/8/layout/radial3"/>
    <dgm:cxn modelId="{FFB234F9-A7C8-46E2-83E3-34756405D6D8}" type="presParOf" srcId="{20188356-47B9-4080-B69B-5885A9D50BFD}" destId="{84377792-BA04-4648-83DA-300DBE454695}" srcOrd="4" destOrd="0" presId="urn:microsoft.com/office/officeart/2005/8/layout/radial3"/>
    <dgm:cxn modelId="{F240E6EE-A021-41E1-96C3-BA9E9995B989}" type="presParOf" srcId="{20188356-47B9-4080-B69B-5885A9D50BFD}" destId="{5C102AA2-B77F-4E5D-AD7E-72AAFCADE84D}" srcOrd="5" destOrd="0" presId="urn:microsoft.com/office/officeart/2005/8/layout/radial3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D7353-0344-4AB4-9941-39CBF290C3BC}">
      <dsp:nvSpPr>
        <dsp:cNvPr id="0" name=""/>
        <dsp:cNvSpPr/>
      </dsp:nvSpPr>
      <dsp:spPr>
        <a:xfrm>
          <a:off x="1952589" y="986460"/>
          <a:ext cx="2359516" cy="2359516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bg1"/>
              </a:solidFill>
            </a:rPr>
            <a:t>Projects, tasks, sub-tasks, cards</a:t>
          </a:r>
        </a:p>
      </dsp:txBody>
      <dsp:txXfrm>
        <a:off x="2298132" y="1332003"/>
        <a:ext cx="1668430" cy="1668430"/>
      </dsp:txXfrm>
    </dsp:sp>
    <dsp:sp modelId="{CA58D45C-0A0A-42D8-BAD3-536DE9EF6CF1}">
      <dsp:nvSpPr>
        <dsp:cNvPr id="0" name=""/>
        <dsp:cNvSpPr/>
      </dsp:nvSpPr>
      <dsp:spPr>
        <a:xfrm>
          <a:off x="2542468" y="38884"/>
          <a:ext cx="1179758" cy="1179758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Portfolio manager</a:t>
          </a:r>
        </a:p>
      </dsp:txBody>
      <dsp:txXfrm>
        <a:off x="2715240" y="211656"/>
        <a:ext cx="834214" cy="834214"/>
      </dsp:txXfrm>
    </dsp:sp>
    <dsp:sp modelId="{6AD1338F-0A65-46CE-8B07-32607017B2C1}">
      <dsp:nvSpPr>
        <dsp:cNvPr id="0" name=""/>
        <dsp:cNvSpPr/>
      </dsp:nvSpPr>
      <dsp:spPr>
        <a:xfrm>
          <a:off x="3744499" y="617752"/>
          <a:ext cx="1179758" cy="1179758"/>
        </a:xfrm>
        <a:prstGeom prst="ellipse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Project manager</a:t>
          </a:r>
        </a:p>
      </dsp:txBody>
      <dsp:txXfrm>
        <a:off x="3917271" y="790524"/>
        <a:ext cx="834214" cy="834214"/>
      </dsp:txXfrm>
    </dsp:sp>
    <dsp:sp modelId="{F8229CB6-337D-4115-A4DE-1C8E8392B3A4}">
      <dsp:nvSpPr>
        <dsp:cNvPr id="0" name=""/>
        <dsp:cNvSpPr/>
      </dsp:nvSpPr>
      <dsp:spPr>
        <a:xfrm>
          <a:off x="4041376" y="1918455"/>
          <a:ext cx="1179758" cy="1179758"/>
        </a:xfrm>
        <a:prstGeom prst="ellipse">
          <a:avLst/>
        </a:prstGeom>
        <a:solidFill>
          <a:srgbClr val="FF993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Resource manager</a:t>
          </a:r>
        </a:p>
      </dsp:txBody>
      <dsp:txXfrm>
        <a:off x="4214148" y="2091227"/>
        <a:ext cx="834214" cy="834214"/>
      </dsp:txXfrm>
    </dsp:sp>
    <dsp:sp modelId="{B1ACA78E-DA20-43C9-A6F9-EECB581BD537}">
      <dsp:nvSpPr>
        <dsp:cNvPr id="0" name=""/>
        <dsp:cNvSpPr/>
      </dsp:nvSpPr>
      <dsp:spPr>
        <a:xfrm>
          <a:off x="3209545" y="2961538"/>
          <a:ext cx="1179758" cy="1179758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Team manager</a:t>
          </a:r>
        </a:p>
      </dsp:txBody>
      <dsp:txXfrm>
        <a:off x="3382317" y="3134310"/>
        <a:ext cx="834214" cy="834214"/>
      </dsp:txXfrm>
    </dsp:sp>
    <dsp:sp modelId="{84377792-BA04-4648-83DA-300DBE454695}">
      <dsp:nvSpPr>
        <dsp:cNvPr id="0" name=""/>
        <dsp:cNvSpPr/>
      </dsp:nvSpPr>
      <dsp:spPr>
        <a:xfrm>
          <a:off x="1875392" y="2961538"/>
          <a:ext cx="1179758" cy="1179758"/>
        </a:xfrm>
        <a:prstGeom prst="ellipse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Task manager </a:t>
          </a:r>
        </a:p>
      </dsp:txBody>
      <dsp:txXfrm>
        <a:off x="2048164" y="3134310"/>
        <a:ext cx="834214" cy="834214"/>
      </dsp:txXfrm>
    </dsp:sp>
    <dsp:sp modelId="{3A53407A-C7F5-4C0C-B88D-A610085982EE}">
      <dsp:nvSpPr>
        <dsp:cNvPr id="0" name=""/>
        <dsp:cNvSpPr/>
      </dsp:nvSpPr>
      <dsp:spPr>
        <a:xfrm>
          <a:off x="1043560" y="1918455"/>
          <a:ext cx="1179758" cy="1179758"/>
        </a:xfrm>
        <a:prstGeom prst="ellipse">
          <a:avLst/>
        </a:prstGeom>
        <a:solidFill>
          <a:srgbClr val="FF993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Skill/ Resource</a:t>
          </a:r>
        </a:p>
      </dsp:txBody>
      <dsp:txXfrm>
        <a:off x="1216332" y="2091227"/>
        <a:ext cx="834214" cy="834214"/>
      </dsp:txXfrm>
    </dsp:sp>
    <dsp:sp modelId="{5C102AA2-B77F-4E5D-AD7E-72AAFCADE84D}">
      <dsp:nvSpPr>
        <dsp:cNvPr id="0" name=""/>
        <dsp:cNvSpPr/>
      </dsp:nvSpPr>
      <dsp:spPr>
        <a:xfrm>
          <a:off x="1340438" y="617752"/>
          <a:ext cx="1179758" cy="1179758"/>
        </a:xfrm>
        <a:prstGeom prst="ellipse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Team member</a:t>
          </a:r>
        </a:p>
      </dsp:txBody>
      <dsp:txXfrm>
        <a:off x="1513210" y="790524"/>
        <a:ext cx="834214" cy="834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D7353-0344-4AB4-9941-39CBF290C3BC}">
      <dsp:nvSpPr>
        <dsp:cNvPr id="0" name=""/>
        <dsp:cNvSpPr/>
      </dsp:nvSpPr>
      <dsp:spPr>
        <a:xfrm>
          <a:off x="1930137" y="1037245"/>
          <a:ext cx="2404421" cy="2404421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bg1"/>
              </a:solidFill>
            </a:rPr>
            <a:t>Projects, tasks, sub-tasks, cards</a:t>
          </a:r>
        </a:p>
      </dsp:txBody>
      <dsp:txXfrm>
        <a:off x="2282256" y="1389364"/>
        <a:ext cx="1700183" cy="1700183"/>
      </dsp:txXfrm>
    </dsp:sp>
    <dsp:sp modelId="{CA58D45C-0A0A-42D8-BAD3-536DE9EF6CF1}">
      <dsp:nvSpPr>
        <dsp:cNvPr id="0" name=""/>
        <dsp:cNvSpPr/>
      </dsp:nvSpPr>
      <dsp:spPr>
        <a:xfrm>
          <a:off x="2531242" y="74182"/>
          <a:ext cx="1202210" cy="1202210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PMO</a:t>
          </a:r>
        </a:p>
      </dsp:txBody>
      <dsp:txXfrm>
        <a:off x="2707302" y="250242"/>
        <a:ext cx="850090" cy="850090"/>
      </dsp:txXfrm>
    </dsp:sp>
    <dsp:sp modelId="{6AD1338F-0A65-46CE-8B07-32607017B2C1}">
      <dsp:nvSpPr>
        <dsp:cNvPr id="0" name=""/>
        <dsp:cNvSpPr/>
      </dsp:nvSpPr>
      <dsp:spPr>
        <a:xfrm>
          <a:off x="4018855" y="1154995"/>
          <a:ext cx="1202210" cy="1202210"/>
        </a:xfrm>
        <a:prstGeom prst="ellipse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Project manager</a:t>
          </a:r>
        </a:p>
      </dsp:txBody>
      <dsp:txXfrm>
        <a:off x="4194915" y="1331055"/>
        <a:ext cx="850090" cy="850090"/>
      </dsp:txXfrm>
    </dsp:sp>
    <dsp:sp modelId="{F8229CB6-337D-4115-A4DE-1C8E8392B3A4}">
      <dsp:nvSpPr>
        <dsp:cNvPr id="0" name=""/>
        <dsp:cNvSpPr/>
      </dsp:nvSpPr>
      <dsp:spPr>
        <a:xfrm>
          <a:off x="3450637" y="2903789"/>
          <a:ext cx="1202210" cy="1202210"/>
        </a:xfrm>
        <a:prstGeom prst="ellipse">
          <a:avLst/>
        </a:prstGeom>
        <a:solidFill>
          <a:srgbClr val="FF993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Resource manager</a:t>
          </a:r>
        </a:p>
      </dsp:txBody>
      <dsp:txXfrm>
        <a:off x="3626697" y="3079849"/>
        <a:ext cx="850090" cy="850090"/>
      </dsp:txXfrm>
    </dsp:sp>
    <dsp:sp modelId="{84377792-BA04-4648-83DA-300DBE454695}">
      <dsp:nvSpPr>
        <dsp:cNvPr id="0" name=""/>
        <dsp:cNvSpPr/>
      </dsp:nvSpPr>
      <dsp:spPr>
        <a:xfrm>
          <a:off x="1611847" y="2903789"/>
          <a:ext cx="1202210" cy="1202210"/>
        </a:xfrm>
        <a:prstGeom prst="ellipse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LYNX Task manager </a:t>
          </a:r>
        </a:p>
      </dsp:txBody>
      <dsp:txXfrm>
        <a:off x="1787907" y="3079849"/>
        <a:ext cx="850090" cy="850090"/>
      </dsp:txXfrm>
    </dsp:sp>
    <dsp:sp modelId="{5C102AA2-B77F-4E5D-AD7E-72AAFCADE84D}">
      <dsp:nvSpPr>
        <dsp:cNvPr id="0" name=""/>
        <dsp:cNvSpPr/>
      </dsp:nvSpPr>
      <dsp:spPr>
        <a:xfrm>
          <a:off x="1043630" y="1154995"/>
          <a:ext cx="1202210" cy="1202210"/>
        </a:xfrm>
        <a:prstGeom prst="ellipse">
          <a:avLst/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solidFill>
                <a:schemeClr val="bg1"/>
              </a:solidFill>
            </a:rPr>
            <a:t>Team member</a:t>
          </a:r>
        </a:p>
      </dsp:txBody>
      <dsp:txXfrm>
        <a:off x="1219690" y="1331055"/>
        <a:ext cx="850090" cy="850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0C6C2-214C-40DE-BEEB-6A147C77C80F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CE34C-4E61-4093-B4B7-3C2A5824329F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36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4CE34C-4E61-4093-B4B7-3C2A5824329F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906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blipFill dpi="0" rotWithShape="1">
          <a:blip r:embed="rId2">
            <a:lum/>
          </a:blip>
          <a:srcRect/>
          <a:stretch>
            <a:fillRect l="-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3672" y="2894303"/>
            <a:ext cx="8636000" cy="1828800"/>
          </a:xfrm>
        </p:spPr>
        <p:txBody>
          <a:bodyPr anchor="b"/>
          <a:lstStyle>
            <a:lvl1pPr>
              <a:defRPr cap="all" baseline="0">
                <a:solidFill>
                  <a:schemeClr val="bg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3672" y="4869160"/>
            <a:ext cx="86360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5877272"/>
            <a:ext cx="1674112" cy="8367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6015494"/>
            <a:ext cx="1440160" cy="6984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5877272"/>
            <a:ext cx="1601774" cy="80055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2" y="188640"/>
            <a:ext cx="2497624" cy="249762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169974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499B70-49A0-4519-9B09-62EDDB406EF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>
            <a:lvl1pPr>
              <a:buSzPct val="70000"/>
              <a:buFont typeface="Wingdings 2" pitchFamily="18" charset="2"/>
              <a:buChar char=""/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3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foto's: liggend, met bij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/>
          </p:cNvSpPr>
          <p:nvPr>
            <p:ph type="pic" sz="quarter" idx="13"/>
          </p:nvPr>
        </p:nvSpPr>
        <p:spPr>
          <a:xfrm>
            <a:off x="6279819" y="1805472"/>
            <a:ext cx="5384800" cy="2271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91819" y="1805472"/>
            <a:ext cx="5384800" cy="2271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691819" y="4267200"/>
            <a:ext cx="5384800" cy="1066800"/>
          </a:xfrm>
        </p:spPr>
        <p:txBody>
          <a:bodyPr anchor="t">
            <a:normAutofit/>
          </a:bodyPr>
          <a:lstStyle>
            <a:lvl1pPr marL="0" marR="0" indent="0" algn="r" eaLnBrk="1" latinLnBrk="0" hangingPunct="1">
              <a:buFontTx/>
              <a:buNone/>
              <a:defRPr kumimoji="0" lang="nl-NL" sz="18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6279819" y="4267200"/>
            <a:ext cx="53848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nl-NL" sz="1800" baseline="0"/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20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4 foto's: liggend, met bij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1329366" y="1993032"/>
            <a:ext cx="4871063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1329365" y="6436568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6307765" y="1993032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1329365" y="4280520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6307765" y="4280520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1329365" y="1612032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307765" y="6436568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6307765" y="1612032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26" y="128750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voor video 16 x 9 form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351584" y="1844825"/>
            <a:ext cx="7104789" cy="299733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nl-NL" sz="20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n-US" dirty="0"/>
              <a:t>Layout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plaatsen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video. </a:t>
            </a:r>
            <a:r>
              <a:rPr lang="en-US" dirty="0" err="1"/>
              <a:t>Hou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met het </a:t>
            </a:r>
            <a:r>
              <a:rPr lang="en-US" dirty="0" err="1"/>
              <a:t>formaat</a:t>
            </a:r>
            <a:r>
              <a:rPr lang="en-US" dirty="0"/>
              <a:t> van de video.  16 X 9 (widescreen) is het </a:t>
            </a:r>
            <a:r>
              <a:rPr lang="en-US" dirty="0" err="1"/>
              <a:t>meest</a:t>
            </a:r>
            <a:r>
              <a:rPr lang="en-US" dirty="0"/>
              <a:t> </a:t>
            </a:r>
            <a:r>
              <a:rPr lang="en-US" dirty="0" err="1"/>
              <a:t>gangbaar</a:t>
            </a:r>
            <a:r>
              <a:rPr lang="en-US" dirty="0"/>
              <a:t>.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op YouTube </a:t>
            </a:r>
            <a:r>
              <a:rPr lang="en-US" dirty="0" err="1"/>
              <a:t>gebruikt</a:t>
            </a:r>
            <a:r>
              <a:rPr lang="en-US" dirty="0"/>
              <a:t>. </a:t>
            </a:r>
            <a:endParaRPr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1775520" y="5085184"/>
            <a:ext cx="8064896" cy="838200"/>
          </a:xfrm>
        </p:spPr>
        <p:txBody>
          <a:bodyPr tIns="91440" rIns="9144" bIns="91440" anchor="t"/>
          <a:lstStyle>
            <a:lvl1pPr marL="0" marR="0" indent="0" algn="ctr" eaLnBrk="1" latinLnBrk="0" hangingPunct="1">
              <a:buFontTx/>
              <a:buNone/>
              <a:defRPr kumimoji="0" lang="nl-NL" sz="2000" i="0"/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19" y="128450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" y="1217630"/>
            <a:ext cx="12189023" cy="136517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96414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2977" y="1540876"/>
            <a:ext cx="911424" cy="70167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26D19333-19E5-41F3-9BAB-CE8431C616E6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464" y="127763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>
            <a:normAutofit/>
          </a:bodyPr>
          <a:lstStyle>
            <a:lvl1pPr algn="l" rtl="0" eaLnBrk="1" latinLnBrk="0" hangingPunct="1">
              <a:defRPr kumimoji="0"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defRPr kumimoji="0"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1" latinLnBrk="0" hangingPunct="1">
              <a:defRPr kumimoji="0"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defRPr kumimoji="0"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defRPr kumimoji="0" lang="en-US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rgbClr val="212437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rgbClr val="212437"/>
          </a:solidFill>
        </p:spPr>
        <p:txBody>
          <a:bodyPr vert="horz" rtlCol="0" anchor="ctr">
            <a:normAutofit/>
          </a:bodyPr>
          <a:lstStyle>
            <a:lvl1pPr marL="0" indent="0">
              <a:buFontTx/>
              <a:buNone/>
              <a:defRPr kumimoji="0" lang="en-US" sz="2000" b="1" kern="1200" smtClean="0">
                <a:solidFill>
                  <a:srgbClr val="FFFF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rtl="0" eaLnBrk="1" latinLnBrk="0" hangingPunct="1">
              <a:spcBef>
                <a:spcPts val="700"/>
              </a:spcBef>
              <a:buClr>
                <a:srgbClr val="212437"/>
              </a:buClr>
              <a:buSzPct val="70000"/>
              <a:buFontTx/>
              <a:buNone/>
            </a:pPr>
            <a:r>
              <a:rPr kumimoji="0" lang="en-US"/>
              <a:t>Click to edit Master text styles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169978" y="128450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5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dirty="0"/>
              <a:t>Klik om de stijl te bewerken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dirty="0"/>
              <a:t>Klik om de modelstijlen te bewerken</a:t>
            </a:r>
          </a:p>
          <a:p>
            <a:pPr lvl="1" eaLnBrk="1" latinLnBrk="0" hangingPunct="1"/>
            <a:r>
              <a:rPr kumimoji="0" lang="nl-NL" dirty="0"/>
              <a:t>Tweede niveau</a:t>
            </a:r>
          </a:p>
          <a:p>
            <a:pPr lvl="2" eaLnBrk="1" latinLnBrk="0" hangingPunct="1"/>
            <a:r>
              <a:rPr kumimoji="0" lang="nl-NL" dirty="0"/>
              <a:t>Derde niveau</a:t>
            </a:r>
          </a:p>
          <a:p>
            <a:pPr lvl="3" eaLnBrk="1" latinLnBrk="0" hangingPunct="1"/>
            <a:r>
              <a:rPr kumimoji="0" lang="nl-NL" dirty="0"/>
              <a:t>Vierde niveau</a:t>
            </a:r>
          </a:p>
          <a:p>
            <a:pPr lvl="4" eaLnBrk="1" latinLnBrk="0" hangingPunct="1"/>
            <a:r>
              <a:rPr kumimoji="0" lang="nl-NL" dirty="0"/>
              <a:t>Vijfde niveau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91CC4D-554D-4BBE-8B55-1A391B8BF9AB}" type="datetimeFigureOut">
              <a:rPr lang="nl-NL" smtClean="0"/>
              <a:pPr/>
              <a:t>3-11-2019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215" y="6183600"/>
            <a:ext cx="1402697" cy="7010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0563"/>
            <a:ext cx="12192000" cy="28651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3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rgbClr val="1080BE"/>
        </a:buClr>
        <a:buSzPct val="70000"/>
        <a:buFont typeface="Wingdings 2" pitchFamily="18" charset="2"/>
        <a:buChar char=""/>
        <a:defRPr kumimoji="0"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74320" algn="l" rtl="0" eaLnBrk="1" latinLnBrk="0" hangingPunct="1">
        <a:spcBef>
          <a:spcPts val="550"/>
        </a:spcBef>
        <a:buClr>
          <a:srgbClr val="B5D02E"/>
        </a:buClr>
        <a:buSzPct val="70000"/>
        <a:buFont typeface="Wingdings 2"/>
        <a:buChar char="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28600" algn="l" rtl="0" eaLnBrk="1" latinLnBrk="0" hangingPunct="1">
        <a:spcBef>
          <a:spcPts val="500"/>
        </a:spcBef>
        <a:buClr>
          <a:srgbClr val="70BE7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71600" indent="-228600" algn="l" rtl="0" eaLnBrk="1" latinLnBrk="0" hangingPunct="1">
        <a:spcBef>
          <a:spcPts val="400"/>
        </a:spcBef>
        <a:buClr>
          <a:srgbClr val="1080BE"/>
        </a:buClr>
        <a:buSzPct val="75000"/>
        <a:buFont typeface="Wingdings"/>
        <a:buChar char="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-228600" algn="l" rtl="0" eaLnBrk="1" latinLnBrk="0" hangingPunct="1">
        <a:spcBef>
          <a:spcPts val="400"/>
        </a:spcBef>
        <a:buClr>
          <a:srgbClr val="B5D02E"/>
        </a:buClr>
        <a:buSzPct val="65000"/>
        <a:buFont typeface="Wingdings"/>
        <a:buChar char="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GB" dirty="0"/>
              <a:t>LYNX Training Program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143672" y="4869160"/>
            <a:ext cx="8636000" cy="936104"/>
          </a:xfrm>
        </p:spPr>
        <p:txBody>
          <a:bodyPr>
            <a:normAutofit lnSpcReduction="10000"/>
          </a:bodyPr>
          <a:lstStyle/>
          <a:p>
            <a:pPr algn="r"/>
            <a:r>
              <a:rPr lang="en-GB" dirty="0"/>
              <a:t>Ad Vermeulen</a:t>
            </a:r>
          </a:p>
          <a:p>
            <a:pPr algn="r"/>
            <a:r>
              <a:rPr lang="en-GB" dirty="0"/>
              <a:t>Niels Mani</a:t>
            </a:r>
          </a:p>
        </p:txBody>
      </p:sp>
      <p:sp>
        <p:nvSpPr>
          <p:cNvPr id="18" name="Subtitle 13"/>
          <p:cNvSpPr txBox="1">
            <a:spLocks/>
          </p:cNvSpPr>
          <p:nvPr/>
        </p:nvSpPr>
        <p:spPr>
          <a:xfrm>
            <a:off x="9840416" y="0"/>
            <a:ext cx="504056" cy="6858000"/>
          </a:xfrm>
          <a:prstGeom prst="rect">
            <a:avLst/>
          </a:prstGeom>
        </p:spPr>
        <p:txBody>
          <a:bodyPr vert="wordArtVert" anchor="ctr">
            <a:normAutofit fontScale="85000" lnSpcReduction="20000"/>
          </a:bodyPr>
          <a:lstStyle/>
          <a:p>
            <a:pPr algn="ctr">
              <a:spcBef>
                <a:spcPts val="700"/>
              </a:spcBef>
              <a:buClr>
                <a:schemeClr val="accent2"/>
              </a:buClr>
              <a:buSzPct val="70000"/>
              <a:defRPr/>
            </a:pPr>
            <a:endParaRPr lang="en-GB" sz="26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BC29-D226-4AA4-91EC-A6B0941C6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Agenda – Project Managers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36001-24DB-4105-90CF-C016F9945B6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The [Company] Change Project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LYNX Training (A-dato) – Test space</a:t>
            </a:r>
          </a:p>
          <a:p>
            <a:pPr lvl="1"/>
            <a:r>
              <a:rPr lang="en-US" dirty="0"/>
              <a:t>LYNX Overview</a:t>
            </a:r>
          </a:p>
          <a:p>
            <a:pPr lvl="1"/>
            <a:r>
              <a:rPr lang="en-US" dirty="0"/>
              <a:t>Getting Started – the basics (as per handout)</a:t>
            </a:r>
          </a:p>
          <a:p>
            <a:pPr lvl="1"/>
            <a:r>
              <a:rPr lang="en-US" dirty="0"/>
              <a:t>Overview [COMPANY] Specifics</a:t>
            </a:r>
          </a:p>
          <a:p>
            <a:pPr lvl="2"/>
            <a:r>
              <a:rPr lang="en-US" dirty="0"/>
              <a:t>Template</a:t>
            </a:r>
          </a:p>
          <a:p>
            <a:pPr lvl="2"/>
            <a:r>
              <a:rPr lang="en-US" dirty="0"/>
              <a:t>Custom Fields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Get started with your own project in LYNX </a:t>
            </a:r>
          </a:p>
          <a:p>
            <a:pPr lvl="1"/>
            <a:r>
              <a:rPr lang="en-US" dirty="0"/>
              <a:t>[COMPANY] Operational Space</a:t>
            </a:r>
          </a:p>
          <a:p>
            <a:pPr lvl="0"/>
            <a:r>
              <a:rPr lang="en-US" dirty="0"/>
              <a:t>Wrap-up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A1177-D46D-4FF5-9B2E-C3E3E204E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1864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BC29-D226-4AA4-91EC-A6B0941C6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Agenda – Task Managers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36001-24DB-4105-90CF-C016F9945B6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[Company] Change project - summary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LYNX Task Management</a:t>
            </a:r>
          </a:p>
          <a:p>
            <a:pPr lvl="1"/>
            <a:r>
              <a:rPr lang="en-US" dirty="0"/>
              <a:t>LYNX Overview</a:t>
            </a:r>
          </a:p>
          <a:p>
            <a:pPr lvl="1"/>
            <a:r>
              <a:rPr lang="en-US" dirty="0"/>
              <a:t>My activities for Task Managers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Exercise</a:t>
            </a:r>
          </a:p>
          <a:p>
            <a:pPr lvl="0"/>
            <a:endParaRPr lang="en-US" dirty="0"/>
          </a:p>
          <a:p>
            <a:r>
              <a:rPr lang="en-US" dirty="0"/>
              <a:t>Resource Management Tools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Wrap-up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A1177-D46D-4FF5-9B2E-C3E3E204E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440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LYNX Role Based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1600" dirty="0"/>
              <a:t>LYNX for Project Managers</a:t>
            </a:r>
          </a:p>
          <a:p>
            <a:endParaRPr lang="en-GB" sz="1600" dirty="0"/>
          </a:p>
          <a:p>
            <a:r>
              <a:rPr lang="en-GB" sz="1600" dirty="0"/>
              <a:t>LYNX for Task Managers</a:t>
            </a:r>
          </a:p>
          <a:p>
            <a:endParaRPr lang="en-GB" sz="1600" dirty="0"/>
          </a:p>
          <a:p>
            <a:r>
              <a:rPr lang="en-GB" sz="1600"/>
              <a:t>LYNX for Resource </a:t>
            </a:r>
            <a:r>
              <a:rPr lang="en-GB" sz="1600" dirty="0"/>
              <a:t>Managers</a:t>
            </a:r>
          </a:p>
          <a:p>
            <a:pPr marL="0" indent="0">
              <a:buNone/>
            </a:pPr>
            <a:endParaRPr lang="en-GB" sz="1600" dirty="0"/>
          </a:p>
          <a:p>
            <a:r>
              <a:rPr lang="en-GB" sz="1600" dirty="0"/>
              <a:t>LYNX for Portfolio Managers (multi-project)</a:t>
            </a:r>
          </a:p>
          <a:p>
            <a:pPr lvl="1"/>
            <a:r>
              <a:rPr lang="en-GB" sz="1400" dirty="0"/>
              <a:t>Master Schedulers</a:t>
            </a:r>
          </a:p>
          <a:p>
            <a:pPr lvl="1"/>
            <a:r>
              <a:rPr lang="en-GB" sz="1400" dirty="0"/>
              <a:t>Release Managers</a:t>
            </a:r>
            <a:endParaRPr lang="en-GB" sz="1600" dirty="0"/>
          </a:p>
          <a:p>
            <a:endParaRPr lang="en-GB" sz="1600" dirty="0"/>
          </a:p>
          <a:p>
            <a:pPr lvl="1"/>
            <a:endParaRPr lang="en-GB" sz="1400" dirty="0"/>
          </a:p>
          <a:p>
            <a:pPr lvl="1"/>
            <a:endParaRPr lang="en-GB" sz="1400" dirty="0"/>
          </a:p>
          <a:p>
            <a:endParaRPr lang="en-GB" sz="1600" dirty="0"/>
          </a:p>
          <a:p>
            <a:pPr lvl="1"/>
            <a:endParaRPr lang="en-GB" sz="1400" dirty="0"/>
          </a:p>
          <a:p>
            <a:pPr lvl="1"/>
            <a:endParaRPr lang="en-GB" sz="1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600" dirty="0"/>
              <a:t>LYNX TameFlow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Team Managers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Teams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Team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7808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Collaboration and Team work</a:t>
            </a:r>
            <a:br>
              <a:rPr lang="en-US" sz="3600" dirty="0"/>
            </a:br>
            <a:r>
              <a:rPr lang="en-US" sz="2400" i="1" dirty="0"/>
              <a:t>Working together at the same time in the same project</a:t>
            </a:r>
            <a:endParaRPr lang="en-US" sz="3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5</a:t>
            </a:fld>
            <a:endParaRPr lang="nl-NL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919536" y="1628800"/>
          <a:ext cx="6264696" cy="4180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207568" y="6165304"/>
            <a:ext cx="5760640" cy="360040"/>
          </a:xfrm>
          <a:prstGeom prst="roundRect">
            <a:avLst/>
          </a:prstGeom>
          <a:solidFill>
            <a:srgbClr val="20489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Just “invite” others in one “click”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08168" y="1772816"/>
            <a:ext cx="4075832" cy="1746632"/>
          </a:xfrm>
          <a:prstGeom prst="rect">
            <a:avLst/>
          </a:prstGeom>
        </p:spPr>
        <p:txBody>
          <a:bodyPr vert="horz" wrap="square" rtlCol="0" anchor="t" anchorCtr="0">
            <a:spAutoFit/>
          </a:bodyPr>
          <a:lstStyle/>
          <a:p>
            <a:pPr>
              <a:spcBef>
                <a:spcPts val="700"/>
              </a:spcBef>
              <a:buClr>
                <a:schemeClr val="accent2"/>
              </a:buClr>
              <a:buSzPct val="70000"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“Timing is everything”</a:t>
            </a:r>
          </a:p>
          <a:p>
            <a:pPr>
              <a:spcBef>
                <a:spcPts val="700"/>
              </a:spcBef>
              <a:buClr>
                <a:schemeClr val="accent2"/>
              </a:buClr>
              <a:buSzPct val="70000"/>
            </a:pP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There is only 1 moment you can be on time!</a:t>
            </a:r>
          </a:p>
          <a:p>
            <a:pPr>
              <a:spcBef>
                <a:spcPts val="700"/>
              </a:spcBef>
              <a:buClr>
                <a:schemeClr val="accent2"/>
              </a:buClr>
              <a:buSzPct val="70000"/>
            </a:pP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If you are not there you are either 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too early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or 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too late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. </a:t>
            </a:r>
          </a:p>
          <a:p>
            <a:pPr algn="r">
              <a:spcBef>
                <a:spcPts val="700"/>
              </a:spcBef>
              <a:buClr>
                <a:schemeClr val="accent2"/>
              </a:buClr>
              <a:buSzPct val="70000"/>
            </a:pP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Johan </a:t>
            </a:r>
            <a:r>
              <a:rPr lang="en-US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w Cen MT" pitchFamily="34" charset="0"/>
                <a:ea typeface="Adobe Fan Heiti Std B" pitchFamily="34" charset="-128"/>
                <a:cs typeface="Arial" pitchFamily="34" charset="0"/>
              </a:rPr>
              <a:t>Cruijff</a:t>
            </a:r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  <a:latin typeface="Tw Cen MT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83536" y="6589800"/>
            <a:ext cx="2088232" cy="307777"/>
          </a:xfrm>
          <a:prstGeom prst="rect">
            <a:avLst/>
          </a:prstGeom>
        </p:spPr>
        <p:txBody>
          <a:bodyPr vert="horz" wrap="square" rtlCol="0" anchor="t" anchorCtr="0">
            <a:spAutoFit/>
          </a:bodyPr>
          <a:lstStyle/>
          <a:p>
            <a:pPr>
              <a:spcBef>
                <a:spcPts val="700"/>
              </a:spcBef>
              <a:buClr>
                <a:schemeClr val="accent2"/>
              </a:buClr>
              <a:buSzPct val="70000"/>
            </a:pPr>
            <a:r>
              <a:rPr lang="en-GB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A-</a:t>
            </a:r>
            <a:r>
              <a:rPr lang="en-GB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dato</a:t>
            </a:r>
            <a:r>
              <a:rPr lang="en-GB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 Confidential</a:t>
            </a:r>
          </a:p>
        </p:txBody>
      </p:sp>
      <p:pic>
        <p:nvPicPr>
          <p:cNvPr id="9" name="Picture 8" descr="Relay-race_0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27801" y="4172840"/>
            <a:ext cx="2544663" cy="169078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B78EDF6-92E0-42F8-9B51-5F16CA6DEC9E}"/>
              </a:ext>
            </a:extLst>
          </p:cNvPr>
          <p:cNvGrpSpPr/>
          <p:nvPr/>
        </p:nvGrpSpPr>
        <p:grpSpPr>
          <a:xfrm>
            <a:off x="1919536" y="2646132"/>
            <a:ext cx="1179758" cy="1179758"/>
            <a:chOff x="1340438" y="617752"/>
            <a:chExt cx="1179758" cy="1179758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75C6870-8535-4135-93B4-F03509E61CE4}"/>
                </a:ext>
              </a:extLst>
            </p:cNvPr>
            <p:cNvSpPr/>
            <p:nvPr/>
          </p:nvSpPr>
          <p:spPr>
            <a:xfrm>
              <a:off x="1340438" y="617752"/>
              <a:ext cx="1179758" cy="1179758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Oval 4">
              <a:extLst>
                <a:ext uri="{FF2B5EF4-FFF2-40B4-BE49-F238E27FC236}">
                  <a16:creationId xmlns:a16="http://schemas.microsoft.com/office/drawing/2014/main" id="{F61E0B53-4226-4E85-A80A-A827FCAEB12E}"/>
                </a:ext>
              </a:extLst>
            </p:cNvPr>
            <p:cNvSpPr txBox="1"/>
            <p:nvPr/>
          </p:nvSpPr>
          <p:spPr>
            <a:xfrm>
              <a:off x="1513210" y="790524"/>
              <a:ext cx="834214" cy="8342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600" kern="1200" dirty="0">
                  <a:solidFill>
                    <a:schemeClr val="bg1"/>
                  </a:solidFill>
                </a:rPr>
                <a:t>External partner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25397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[Company] Structure</a:t>
            </a:r>
            <a:br>
              <a:rPr lang="en-US" sz="2800" dirty="0"/>
            </a:br>
            <a:r>
              <a:rPr lang="en-US" sz="2400" i="1" dirty="0"/>
              <a:t>Working together at the same time in the same project</a:t>
            </a:r>
            <a:endParaRPr lang="en-US" sz="3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6</a:t>
            </a:fld>
            <a:endParaRPr lang="nl-NL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10552983"/>
              </p:ext>
            </p:extLst>
          </p:nvPr>
        </p:nvGraphicFramePr>
        <p:xfrm>
          <a:off x="1919536" y="1546623"/>
          <a:ext cx="6264696" cy="4180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948A9344-7AF8-446B-8458-FAE0D1C19B53}"/>
              </a:ext>
            </a:extLst>
          </p:cNvPr>
          <p:cNvGrpSpPr/>
          <p:nvPr/>
        </p:nvGrpSpPr>
        <p:grpSpPr>
          <a:xfrm>
            <a:off x="1666722" y="4975893"/>
            <a:ext cx="1202210" cy="1202210"/>
            <a:chOff x="3450637" y="2903789"/>
            <a:chExt cx="1202210" cy="120221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738EEA6-A1AB-48DB-962C-1F43D8962EBE}"/>
                </a:ext>
              </a:extLst>
            </p:cNvPr>
            <p:cNvSpPr/>
            <p:nvPr/>
          </p:nvSpPr>
          <p:spPr>
            <a:xfrm>
              <a:off x="3450637" y="2903789"/>
              <a:ext cx="1202210" cy="120221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5" name="Oval 4">
              <a:extLst>
                <a:ext uri="{FF2B5EF4-FFF2-40B4-BE49-F238E27FC236}">
                  <a16:creationId xmlns:a16="http://schemas.microsoft.com/office/drawing/2014/main" id="{F77F2473-63F2-48DB-8285-28A4AFF66262}"/>
                </a:ext>
              </a:extLst>
            </p:cNvPr>
            <p:cNvSpPr txBox="1"/>
            <p:nvPr/>
          </p:nvSpPr>
          <p:spPr>
            <a:xfrm>
              <a:off x="3626697" y="3079849"/>
              <a:ext cx="850090" cy="850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700" kern="1200" dirty="0">
                  <a:solidFill>
                    <a:schemeClr val="bg1"/>
                  </a:solidFill>
                </a:rPr>
                <a:t>Resource </a:t>
              </a:r>
              <a:r>
                <a:rPr lang="en-GB" sz="1700" kern="1200" dirty="0" err="1">
                  <a:solidFill>
                    <a:schemeClr val="bg1"/>
                  </a:solidFill>
                </a:rPr>
                <a:t>Assignm</a:t>
              </a:r>
              <a:r>
                <a:rPr lang="en-GB" sz="1700" kern="1200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782BA2D-F4AE-4A2B-A1D3-686AB0E00D0A}"/>
              </a:ext>
            </a:extLst>
          </p:cNvPr>
          <p:cNvGrpSpPr/>
          <p:nvPr/>
        </p:nvGrpSpPr>
        <p:grpSpPr>
          <a:xfrm>
            <a:off x="2802169" y="5655790"/>
            <a:ext cx="1202210" cy="1202210"/>
            <a:chOff x="3450637" y="2903789"/>
            <a:chExt cx="1202210" cy="1202210"/>
          </a:xfrm>
          <a:solidFill>
            <a:srgbClr val="006600"/>
          </a:solidFill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1DE422A-9978-4799-901F-FED937E20CE4}"/>
                </a:ext>
              </a:extLst>
            </p:cNvPr>
            <p:cNvSpPr/>
            <p:nvPr/>
          </p:nvSpPr>
          <p:spPr>
            <a:xfrm>
              <a:off x="3450637" y="2903789"/>
              <a:ext cx="1202210" cy="120221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8" name="Oval 4">
              <a:extLst>
                <a:ext uri="{FF2B5EF4-FFF2-40B4-BE49-F238E27FC236}">
                  <a16:creationId xmlns:a16="http://schemas.microsoft.com/office/drawing/2014/main" id="{B84CBFA8-D1BF-4AF0-8CBC-4B24F5AE5271}"/>
                </a:ext>
              </a:extLst>
            </p:cNvPr>
            <p:cNvSpPr txBox="1"/>
            <p:nvPr/>
          </p:nvSpPr>
          <p:spPr>
            <a:xfrm>
              <a:off x="3626697" y="3079849"/>
              <a:ext cx="850090" cy="8500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700" kern="1200" dirty="0">
                  <a:solidFill>
                    <a:schemeClr val="bg1"/>
                  </a:solidFill>
                </a:rPr>
                <a:t>Progress</a:t>
              </a:r>
            </a:p>
          </p:txBody>
        </p: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64DC94D-DDA2-4B91-801B-D2295D562B25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2868932" y="5380552"/>
            <a:ext cx="778796" cy="196446"/>
          </a:xfrm>
          <a:prstGeom prst="straightConnector1">
            <a:avLst/>
          </a:prstGeom>
          <a:ln w="1905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2FA1EC2-2C38-4899-997B-463733948FAE}"/>
              </a:ext>
            </a:extLst>
          </p:cNvPr>
          <p:cNvCxnSpPr>
            <a:cxnSpLocks/>
            <a:endCxn id="17" idx="7"/>
          </p:cNvCxnSpPr>
          <p:nvPr/>
        </p:nvCxnSpPr>
        <p:spPr>
          <a:xfrm flipH="1">
            <a:off x="3828319" y="5576998"/>
            <a:ext cx="107442" cy="254852"/>
          </a:xfrm>
          <a:prstGeom prst="straightConnector1">
            <a:avLst/>
          </a:prstGeom>
          <a:ln w="19050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077597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DD932-D45B-417F-802D-ED2929B73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[Company] Specifics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B575C-FF6F-42FC-AB24-8CD66E46B48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  <a:p>
            <a:endParaRPr lang="en-US" dirty="0"/>
          </a:p>
          <a:p>
            <a:r>
              <a:rPr lang="en-US" dirty="0"/>
              <a:t>Custom Fields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Resource / Skill Configuration:</a:t>
            </a:r>
          </a:p>
          <a:p>
            <a:pPr lvl="1"/>
            <a:r>
              <a:rPr lang="en-US" dirty="0"/>
              <a:t>Location</a:t>
            </a:r>
          </a:p>
          <a:p>
            <a:pPr lvl="1"/>
            <a:r>
              <a:rPr lang="en-US" dirty="0"/>
              <a:t>Other fields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1CB42E-10B4-4462-B9E5-C9FF6221A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0532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6436-5236-468C-A3A8-DC40A0EF7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Tuning the template (example)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A151B-DDF8-4B5D-B960-47786AC039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Remove Modules that are not applicable (PMO)</a:t>
            </a:r>
          </a:p>
          <a:p>
            <a:endParaRPr lang="en-US" dirty="0"/>
          </a:p>
          <a:p>
            <a:r>
              <a:rPr lang="en-US" dirty="0"/>
              <a:t>Remove completed tasks (in case of ongoing projects)</a:t>
            </a:r>
          </a:p>
          <a:p>
            <a:endParaRPr lang="en-US" dirty="0"/>
          </a:p>
          <a:p>
            <a:r>
              <a:rPr lang="en-US" dirty="0"/>
              <a:t>Switch on “Auto Schedule”</a:t>
            </a:r>
          </a:p>
          <a:p>
            <a:endParaRPr lang="en-US" dirty="0"/>
          </a:p>
          <a:p>
            <a:r>
              <a:rPr lang="en-US" dirty="0"/>
              <a:t>When setting task durations:</a:t>
            </a:r>
          </a:p>
          <a:p>
            <a:pPr lvl="1"/>
            <a:r>
              <a:rPr lang="en-US" dirty="0"/>
              <a:t>Switch of Task Time Reduction </a:t>
            </a:r>
          </a:p>
          <a:p>
            <a:pPr lvl="1"/>
            <a:r>
              <a:rPr lang="en-US" dirty="0"/>
              <a:t>Side by Side:</a:t>
            </a:r>
          </a:p>
          <a:p>
            <a:pPr lvl="2"/>
            <a:r>
              <a:rPr lang="en-US" dirty="0"/>
              <a:t>Add column AMS Effort (</a:t>
            </a:r>
            <a:r>
              <a:rPr lang="en-US" dirty="0" err="1"/>
              <a:t>Stunden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Add Resource Requirements column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7C0AC-2D67-4329-8A40-B536FBE8CE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1033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Multi-Lingual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9</a:t>
            </a:fld>
            <a:endParaRPr lang="nl-N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51" y="1844824"/>
            <a:ext cx="11424592" cy="452320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6150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ato Presentatie Template October 2012">
  <a:themeElements>
    <a:clrScheme name="AV 1">
      <a:dk1>
        <a:srgbClr val="000000"/>
      </a:dk1>
      <a:lt1>
        <a:srgbClr val="FFFFFF"/>
      </a:lt1>
      <a:dk2>
        <a:srgbClr val="262626"/>
      </a:dk2>
      <a:lt2>
        <a:srgbClr val="7F7F7F"/>
      </a:lt2>
      <a:accent1>
        <a:srgbClr val="204892"/>
      </a:accent1>
      <a:accent2>
        <a:srgbClr val="F2AA14"/>
      </a:accent2>
      <a:accent3>
        <a:srgbClr val="FFFFFF"/>
      </a:accent3>
      <a:accent4>
        <a:srgbClr val="000000"/>
      </a:accent4>
      <a:accent5>
        <a:srgbClr val="FFE2CA"/>
      </a:accent5>
      <a:accent6>
        <a:srgbClr val="FFC000"/>
      </a:accent6>
      <a:hlink>
        <a:srgbClr val="0C0C0C"/>
      </a:hlink>
      <a:folHlink>
        <a:srgbClr val="0031BC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19050">
          <a:solidFill>
            <a:srgbClr val="006600"/>
          </a:solidFill>
          <a:prstDash val="sys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0066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660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rtlCol="0" anchor="t" anchorCtr="0">
        <a:spAutoFit/>
      </a:bodyPr>
      <a:lstStyle>
        <a:defPPr marL="0" marR="0" indent="0" defTabSz="914400" rtl="0" eaLnBrk="1" fontAlgn="auto" latinLnBrk="0" hangingPunct="1">
          <a:lnSpc>
            <a:spcPct val="100000"/>
          </a:lnSpc>
          <a:spcBef>
            <a:spcPts val="700"/>
          </a:spcBef>
          <a:spcAft>
            <a:spcPts val="0"/>
          </a:spcAft>
          <a:buClr>
            <a:schemeClr val="accent2"/>
          </a:buClr>
          <a:buSzPct val="70000"/>
          <a:buFont typeface="Wingdings 2" pitchFamily="18" charset="2"/>
          <a:buNone/>
          <a:tabLst/>
          <a:defRPr sz="1400" dirty="0" smtClean="0">
            <a:solidFill>
              <a:schemeClr val="bg1"/>
            </a:solidFill>
            <a:latin typeface="Tw Cen MT" pitchFamily="34" charset="0"/>
            <a:ea typeface="Adobe Fan Heiti Std B" pitchFamily="34" charset="-128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-dato Template - 2018.potx" id="{0BCF6DD3-37ED-4B57-8CAD-50F07CEB4E1C}" vid="{47F6564B-E08B-4571-82BA-E7D478C253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A-dato Template - 2018</Template>
  <TotalTime>0</TotalTime>
  <Words>300</Words>
  <Application>Microsoft Office PowerPoint</Application>
  <PresentationFormat>Widescreen</PresentationFormat>
  <Paragraphs>105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Wingdings</vt:lpstr>
      <vt:lpstr>Wingdings 2</vt:lpstr>
      <vt:lpstr>Adato Presentatie Template October 2012</vt:lpstr>
      <vt:lpstr>LYNX Training Program </vt:lpstr>
      <vt:lpstr>Sample Agenda – Project Managers </vt:lpstr>
      <vt:lpstr>Sample Agenda – Task Managers</vt:lpstr>
      <vt:lpstr>LYNX Role Based Training</vt:lpstr>
      <vt:lpstr>Collaboration and Team work Working together at the same time in the same project</vt:lpstr>
      <vt:lpstr>[Company] Structure Working together at the same time in the same project</vt:lpstr>
      <vt:lpstr>[Company] Specifics</vt:lpstr>
      <vt:lpstr>Tuning the template (example)</vt:lpstr>
      <vt:lpstr>Multi-Lingual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2018-06-17T09:18:19Z</dcterms:created>
  <dcterms:modified xsi:type="dcterms:W3CDTF">2019-11-03T20:05:34Z</dcterms:modified>
</cp:coreProperties>
</file>